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42"/>
  </p:notesMasterIdLst>
  <p:sldIdLst>
    <p:sldId id="256" r:id="rId2"/>
    <p:sldId id="401" r:id="rId3"/>
    <p:sldId id="264" r:id="rId4"/>
    <p:sldId id="384" r:id="rId5"/>
    <p:sldId id="270" r:id="rId6"/>
    <p:sldId id="386" r:id="rId7"/>
    <p:sldId id="385" r:id="rId8"/>
    <p:sldId id="271" r:id="rId9"/>
    <p:sldId id="280" r:id="rId10"/>
    <p:sldId id="387" r:id="rId11"/>
    <p:sldId id="393" r:id="rId12"/>
    <p:sldId id="397" r:id="rId13"/>
    <p:sldId id="398" r:id="rId14"/>
    <p:sldId id="399" r:id="rId15"/>
    <p:sldId id="273" r:id="rId16"/>
    <p:sldId id="400" r:id="rId17"/>
    <p:sldId id="396" r:id="rId18"/>
    <p:sldId id="395" r:id="rId19"/>
    <p:sldId id="367" r:id="rId20"/>
    <p:sldId id="368" r:id="rId21"/>
    <p:sldId id="369" r:id="rId22"/>
    <p:sldId id="291" r:id="rId23"/>
    <p:sldId id="292" r:id="rId24"/>
    <p:sldId id="293" r:id="rId25"/>
    <p:sldId id="294" r:id="rId26"/>
    <p:sldId id="394" r:id="rId27"/>
    <p:sldId id="295" r:id="rId28"/>
    <p:sldId id="296" r:id="rId29"/>
    <p:sldId id="297" r:id="rId30"/>
    <p:sldId id="402" r:id="rId31"/>
    <p:sldId id="403" r:id="rId32"/>
    <p:sldId id="406" r:id="rId33"/>
    <p:sldId id="405" r:id="rId34"/>
    <p:sldId id="404" r:id="rId35"/>
    <p:sldId id="407" r:id="rId36"/>
    <p:sldId id="408" r:id="rId37"/>
    <p:sldId id="409" r:id="rId38"/>
    <p:sldId id="410" r:id="rId39"/>
    <p:sldId id="411" r:id="rId40"/>
    <p:sldId id="257" r:id="rId41"/>
  </p:sldIdLst>
  <p:sldSz cx="10693400" cy="7556500"/>
  <p:notesSz cx="10693400" cy="75565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20" autoAdjust="0"/>
  </p:normalViewPr>
  <p:slideViewPr>
    <p:cSldViewPr>
      <p:cViewPr varScale="1">
        <p:scale>
          <a:sx n="66" d="100"/>
          <a:sy n="66" d="100"/>
        </p:scale>
        <p:origin x="845" y="38"/>
      </p:cViewPr>
      <p:guideLst>
        <p:guide orient="horz" pos="2880"/>
        <p:guide pos="2160"/>
      </p:guideLst>
    </p:cSldViewPr>
  </p:slideViewPr>
  <p:outlineViewPr>
    <p:cViewPr>
      <p:scale>
        <a:sx n="33" d="100"/>
        <a:sy n="33" d="100"/>
      </p:scale>
      <p:origin x="0" y="62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00CC1B35-0ACF-41E5-B664-04F75946D240}" type="datetimeFigureOut">
              <a:rPr lang="it-IT" smtClean="0"/>
              <a:pPr/>
              <a:t>09/07/2024</a:t>
            </a:fld>
            <a:endParaRPr lang="it-IT"/>
          </a:p>
        </p:txBody>
      </p:sp>
      <p:sp>
        <p:nvSpPr>
          <p:cNvPr id="4" name="Segnaposto immagine diapositiva 3"/>
          <p:cNvSpPr>
            <a:spLocks noGrp="1" noRot="1" noChangeAspect="1"/>
          </p:cNvSpPr>
          <p:nvPr>
            <p:ph type="sldImg" idx="2"/>
          </p:nvPr>
        </p:nvSpPr>
        <p:spPr>
          <a:xfrm>
            <a:off x="3341688" y="566738"/>
            <a:ext cx="4010025" cy="2833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69975" y="3589338"/>
            <a:ext cx="8553450" cy="34004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7177088"/>
            <a:ext cx="4633913" cy="37782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057900" y="7177088"/>
            <a:ext cx="4632325" cy="377825"/>
          </a:xfrm>
          <a:prstGeom prst="rect">
            <a:avLst/>
          </a:prstGeom>
        </p:spPr>
        <p:txBody>
          <a:bodyPr vert="horz" lIns="91440" tIns="45720" rIns="91440" bIns="45720" rtlCol="0" anchor="b"/>
          <a:lstStyle>
            <a:lvl1pPr algn="r">
              <a:defRPr sz="1200"/>
            </a:lvl1pPr>
          </a:lstStyle>
          <a:p>
            <a:fld id="{7181BA0B-D14D-462D-9C6D-F32ED2596159}" type="slidenum">
              <a:rPr lang="it-IT" smtClean="0"/>
              <a:pPr/>
              <a:t>‹N›</a:t>
            </a:fld>
            <a:endParaRPr lang="it-IT"/>
          </a:p>
        </p:txBody>
      </p:sp>
    </p:spTree>
    <p:extLst>
      <p:ext uri="{BB962C8B-B14F-4D97-AF65-F5344CB8AC3E}">
        <p14:creationId xmlns:p14="http://schemas.microsoft.com/office/powerpoint/2010/main" val="396313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181BA0B-D14D-462D-9C6D-F32ED2596159}" type="slidenum">
              <a:rPr lang="it-IT" smtClean="0"/>
              <a:pPr/>
              <a:t>5</a:t>
            </a:fld>
            <a:endParaRPr lang="it-IT"/>
          </a:p>
        </p:txBody>
      </p:sp>
    </p:spTree>
    <p:extLst>
      <p:ext uri="{BB962C8B-B14F-4D97-AF65-F5344CB8AC3E}">
        <p14:creationId xmlns:p14="http://schemas.microsoft.com/office/powerpoint/2010/main" val="28236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741E77-E0B5-49AC-8DE0-AA20925709DB}" type="slidenum">
              <a:rPr lang="it-IT" altLang="it-IT" smtClean="0"/>
              <a:pPr fontAlgn="base">
                <a:spcBef>
                  <a:spcPct val="0"/>
                </a:spcBef>
                <a:spcAft>
                  <a:spcPct val="0"/>
                </a:spcAft>
                <a:defRPr/>
              </a:pPr>
              <a:t>10</a:t>
            </a:fld>
            <a:endParaRPr lang="it-IT" altLang="it-IT"/>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181BA0B-D14D-462D-9C6D-F32ED2596159}" type="slidenum">
              <a:rPr lang="it-IT" smtClean="0"/>
              <a:pPr/>
              <a:t>16</a:t>
            </a:fld>
            <a:endParaRPr lang="it-IT"/>
          </a:p>
        </p:txBody>
      </p:sp>
    </p:spTree>
    <p:extLst>
      <p:ext uri="{BB962C8B-B14F-4D97-AF65-F5344CB8AC3E}">
        <p14:creationId xmlns:p14="http://schemas.microsoft.com/office/powerpoint/2010/main" val="165453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181BA0B-D14D-462D-9C6D-F32ED2596159}" type="slidenum">
              <a:rPr lang="it-IT" smtClean="0"/>
              <a:pPr/>
              <a:t>27</a:t>
            </a:fld>
            <a:endParaRPr lang="it-IT"/>
          </a:p>
        </p:txBody>
      </p:sp>
    </p:spTree>
    <p:extLst>
      <p:ext uri="{BB962C8B-B14F-4D97-AF65-F5344CB8AC3E}">
        <p14:creationId xmlns:p14="http://schemas.microsoft.com/office/powerpoint/2010/main" val="106009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E9AAEC-7613-410C-9EA5-B78EB2BBE7C8}" type="slidenum">
              <a:rPr lang="it-IT" smtClean="0"/>
              <a:pPr/>
              <a:t>40</a:t>
            </a:fld>
            <a:endParaRPr lang="it-IT"/>
          </a:p>
        </p:txBody>
      </p:sp>
    </p:spTree>
    <p:extLst>
      <p:ext uri="{BB962C8B-B14F-4D97-AF65-F5344CB8AC3E}">
        <p14:creationId xmlns:p14="http://schemas.microsoft.com/office/powerpoint/2010/main" val="211575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601504" y="5894800"/>
            <a:ext cx="10091896" cy="26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278" tIns="52139" rIns="104278" bIns="52139" anchor="t" compatLnSpc="1"/>
          <a:lstStyle/>
          <a:p>
            <a:endParaRPr kumimoji="0" lang="en-US"/>
          </a:p>
        </p:txBody>
      </p:sp>
      <p:sp>
        <p:nvSpPr>
          <p:cNvPr id="29" name="Titolo 28"/>
          <p:cNvSpPr>
            <a:spLocks noGrp="1"/>
          </p:cNvSpPr>
          <p:nvPr>
            <p:ph type="ctrTitle"/>
          </p:nvPr>
        </p:nvSpPr>
        <p:spPr>
          <a:xfrm>
            <a:off x="445558" y="5347741"/>
            <a:ext cx="9891395" cy="1346876"/>
          </a:xfrm>
        </p:spPr>
        <p:txBody>
          <a:bodyPr anchor="t"/>
          <a:lstStyle/>
          <a:p>
            <a:r>
              <a:rPr kumimoji="0" lang="it-IT"/>
              <a:t>Fare clic per modificare lo stile del titolo</a:t>
            </a:r>
            <a:endParaRPr kumimoji="0" lang="en-US"/>
          </a:p>
        </p:txBody>
      </p:sp>
      <p:sp>
        <p:nvSpPr>
          <p:cNvPr id="9" name="Sottotitolo 8"/>
          <p:cNvSpPr>
            <a:spLocks noGrp="1"/>
          </p:cNvSpPr>
          <p:nvPr>
            <p:ph type="subTitle" idx="1"/>
          </p:nvPr>
        </p:nvSpPr>
        <p:spPr>
          <a:xfrm>
            <a:off x="445558" y="4282017"/>
            <a:ext cx="9891395" cy="1007533"/>
          </a:xfrm>
        </p:spPr>
        <p:txBody>
          <a:bodyPr anchor="b"/>
          <a:lstStyle>
            <a:lvl1pPr marL="0" indent="0" algn="l">
              <a:buNone/>
              <a:defRPr sz="2700">
                <a:solidFill>
                  <a:schemeClr val="tx2">
                    <a:shade val="75000"/>
                  </a:schemeClr>
                </a:solidFill>
              </a:defRPr>
            </a:lvl1pPr>
            <a:lvl2pPr marL="521391" indent="0" algn="ctr">
              <a:buNone/>
            </a:lvl2pPr>
            <a:lvl3pPr marL="1042782" indent="0" algn="ctr">
              <a:buNone/>
            </a:lvl3pPr>
            <a:lvl4pPr marL="1564173" indent="0" algn="ctr">
              <a:buNone/>
            </a:lvl4pPr>
            <a:lvl5pPr marL="2085564" indent="0" algn="ctr">
              <a:buNone/>
            </a:lvl5pPr>
            <a:lvl6pPr marL="2606954" indent="0" algn="ctr">
              <a:buNone/>
            </a:lvl6pPr>
            <a:lvl7pPr marL="3128345" indent="0" algn="ctr">
              <a:buNone/>
            </a:lvl7pPr>
            <a:lvl8pPr marL="3649736" indent="0" algn="ctr">
              <a:buNone/>
            </a:lvl8pPr>
            <a:lvl9pPr marL="4171127" indent="0" algn="ctr">
              <a:buNone/>
            </a:lvl9pPr>
          </a:lstStyle>
          <a:p>
            <a:r>
              <a:rPr kumimoji="0" lang="it-IT"/>
              <a:t>Fare clic per modificare lo stile del sottotitolo dello schema</a:t>
            </a:r>
            <a:endParaRPr kumimoji="0" lang="en-US"/>
          </a:p>
        </p:txBody>
      </p:sp>
      <p:sp>
        <p:nvSpPr>
          <p:cNvPr id="16" name="Segnaposto data 15"/>
          <p:cNvSpPr>
            <a:spLocks noGrp="1"/>
          </p:cNvSpPr>
          <p:nvPr>
            <p:ph type="dt" sz="half" idx="10"/>
          </p:nvPr>
        </p:nvSpPr>
        <p:spPr/>
        <p:txBody>
          <a:bodyPr/>
          <a:lstStyle/>
          <a:p>
            <a:pPr>
              <a:defRPr/>
            </a:pPr>
            <a:fld id="{51DFA47D-84F6-41E4-8EF9-C31FC2D57B6E}" type="datetime1">
              <a:rPr lang="en-US" smtClean="0"/>
              <a:pPr>
                <a:defRPr/>
              </a:pPr>
              <a:t>7/9/2024</a:t>
            </a:fld>
            <a:endParaRPr lang="it-IT"/>
          </a:p>
        </p:txBody>
      </p:sp>
      <p:sp>
        <p:nvSpPr>
          <p:cNvPr id="2" name="Segnaposto piè di pagina 1"/>
          <p:cNvSpPr>
            <a:spLocks noGrp="1"/>
          </p:cNvSpPr>
          <p:nvPr>
            <p:ph type="ftr" sz="quarter" idx="11"/>
          </p:nvPr>
        </p:nvSpPr>
        <p:spPr/>
        <p:txBody>
          <a:bodyPr/>
          <a:lstStyle/>
          <a:p>
            <a:pPr>
              <a:defRPr/>
            </a:pPr>
            <a:r>
              <a:rPr lang="it-IT"/>
              <a:t>dott.ssa Celestina Martinelli</a:t>
            </a:r>
          </a:p>
        </p:txBody>
      </p:sp>
      <p:sp>
        <p:nvSpPr>
          <p:cNvPr id="15" name="Segnaposto numero diapositiva 14"/>
          <p:cNvSpPr>
            <a:spLocks noGrp="1"/>
          </p:cNvSpPr>
          <p:nvPr>
            <p:ph type="sldNum" sz="quarter" idx="12"/>
          </p:nvPr>
        </p:nvSpPr>
        <p:spPr>
          <a:xfrm>
            <a:off x="9624060" y="7133336"/>
            <a:ext cx="887552" cy="272034"/>
          </a:xfrm>
        </p:spPr>
        <p:txBody>
          <a:bodyPr/>
          <a:lstStyle/>
          <a:p>
            <a:pPr>
              <a:defRPr/>
            </a:pPr>
            <a:fld id="{5D2D939D-9FE1-479B-86EB-8ECAEAF7B2E3}" type="slidenum">
              <a:rPr lang="it-IT" smtClean="0"/>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E1C6F332-1BC9-47AD-97CF-9065F208BCAA}" type="datetime1">
              <a:rPr lang="en-US" smtClean="0"/>
              <a:pPr/>
              <a:t>7/9/2024</a:t>
            </a:fld>
            <a:endParaRPr lang="en-US"/>
          </a:p>
        </p:txBody>
      </p:sp>
      <p:sp>
        <p:nvSpPr>
          <p:cNvPr id="5" name="Segnaposto piè di pagina 4"/>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6" name="Segnaposto numero diapositiva 5"/>
          <p:cNvSpPr>
            <a:spLocks noGrp="1"/>
          </p:cNvSpPr>
          <p:nvPr>
            <p:ph type="sldNum" sz="quarter" idx="12"/>
          </p:nvPr>
        </p:nvSpPr>
        <p:spPr/>
        <p:txBody>
          <a:bodyPr/>
          <a:lstStyle/>
          <a:p>
            <a:fld id="{B6F15528-21DE-4FAA-801E-634DDDAF4B2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020050" y="605221"/>
            <a:ext cx="2138680" cy="6447514"/>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534670" y="605221"/>
            <a:ext cx="7307157" cy="6447514"/>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DF82EFB-CB93-4ACD-AA10-CFAB14541112}" type="datetime1">
              <a:rPr lang="en-US" smtClean="0"/>
              <a:pPr/>
              <a:t>7/9/2024</a:t>
            </a:fld>
            <a:endParaRPr lang="en-US"/>
          </a:p>
        </p:txBody>
      </p:sp>
      <p:sp>
        <p:nvSpPr>
          <p:cNvPr id="5" name="Segnaposto piè di pagina 4"/>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6" name="Segnaposto numero diapositiva 5"/>
          <p:cNvSpPr>
            <a:spLocks noGrp="1"/>
          </p:cNvSpPr>
          <p:nvPr>
            <p:ph type="sldNum" sz="quarter" idx="12"/>
          </p:nvPr>
        </p:nvSpPr>
        <p:spPr/>
        <p:txBody>
          <a:bodyPr/>
          <a:lstStyle/>
          <a:p>
            <a:fld id="{B6F15528-21DE-4FAA-801E-634DDDAF4B2B}"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p>
            <a:pPr marL="12700">
              <a:lnSpc>
                <a:spcPct val="100000"/>
              </a:lnSpc>
            </a:pPr>
            <a:r>
              <a:rPr lang="it-IT" sz="1200" spc="-30">
                <a:latin typeface="Calibri"/>
                <a:cs typeface="Calibri"/>
              </a:rPr>
              <a:t>dott.ssa Celestina Martinelli</a:t>
            </a:r>
            <a:endParaRPr sz="1200">
              <a:latin typeface="Calibri"/>
              <a:cs typeface="Calibri"/>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56DAD6E0-A3DB-4986-85D2-3D2D33E10DE2}" type="datetime1">
              <a:rPr lang="en-US" smtClean="0"/>
              <a:pPr/>
              <a:t>7/9/2024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5B36AE0A-9126-4E86-B5C5-C81EEB071F4E}" type="datetime1">
              <a:rPr lang="en-US" smtClean="0"/>
              <a:pPr/>
              <a:t>7/9/2024</a:t>
            </a:fld>
            <a:endParaRPr lang="en-US"/>
          </a:p>
        </p:txBody>
      </p:sp>
      <p:sp>
        <p:nvSpPr>
          <p:cNvPr id="19" name="Segnaposto piè di pagina 18"/>
          <p:cNvSpPr>
            <a:spLocks noGrp="1"/>
          </p:cNvSpPr>
          <p:nvPr>
            <p:ph type="ftr" sz="quarter" idx="11"/>
          </p:nvPr>
        </p:nvSpPr>
        <p:spPr>
          <a:xfrm>
            <a:off x="4188249" y="83961"/>
            <a:ext cx="3386243" cy="318353"/>
          </a:xfrm>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16" name="Segnaposto numero diapositiva 15"/>
          <p:cNvSpPr>
            <a:spLocks noGrp="1"/>
          </p:cNvSpPr>
          <p:nvPr>
            <p:ph type="sldNum" sz="quarter" idx="12"/>
          </p:nvPr>
        </p:nvSpPr>
        <p:spPr>
          <a:xfrm>
            <a:off x="9624060" y="7133336"/>
            <a:ext cx="887552" cy="272034"/>
          </a:xfrm>
        </p:spPr>
        <p:txBody>
          <a:bodyPr/>
          <a:lstStyle/>
          <a:p>
            <a:fld id="{B6F15528-21DE-4FAA-801E-634DDDAF4B2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Connettore 1 6"/>
          <p:cNvSpPr>
            <a:spLocks noChangeShapeType="1"/>
          </p:cNvSpPr>
          <p:nvPr/>
        </p:nvSpPr>
        <p:spPr bwMode="auto">
          <a:xfrm>
            <a:off x="601504" y="3795772"/>
            <a:ext cx="10091896" cy="26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278" tIns="52139" rIns="104278" bIns="52139" anchor="t" compatLnSpc="1"/>
          <a:lstStyle/>
          <a:p>
            <a:endParaRPr kumimoji="0" lang="en-US"/>
          </a:p>
        </p:txBody>
      </p:sp>
      <p:sp>
        <p:nvSpPr>
          <p:cNvPr id="6" name="Segnaposto testo 5"/>
          <p:cNvSpPr>
            <a:spLocks noGrp="1"/>
          </p:cNvSpPr>
          <p:nvPr>
            <p:ph type="body" idx="1"/>
          </p:nvPr>
        </p:nvSpPr>
        <p:spPr>
          <a:xfrm>
            <a:off x="445558" y="1847144"/>
            <a:ext cx="9891395" cy="1343378"/>
          </a:xfrm>
        </p:spPr>
        <p:txBody>
          <a:bodyPr anchor="b"/>
          <a:lstStyle>
            <a:lvl1pPr marL="0" indent="0" algn="r">
              <a:buNone/>
              <a:defRPr sz="2300">
                <a:solidFill>
                  <a:schemeClr val="tx2">
                    <a:shade val="75000"/>
                  </a:schemeClr>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it-IT"/>
              <a:t>Fare clic per modificare stili del testo dello schema</a:t>
            </a:r>
          </a:p>
        </p:txBody>
      </p:sp>
      <p:sp>
        <p:nvSpPr>
          <p:cNvPr id="19" name="Segnaposto data 18"/>
          <p:cNvSpPr>
            <a:spLocks noGrp="1"/>
          </p:cNvSpPr>
          <p:nvPr>
            <p:ph type="dt" sz="half" idx="10"/>
          </p:nvPr>
        </p:nvSpPr>
        <p:spPr/>
        <p:txBody>
          <a:bodyPr/>
          <a:lstStyle/>
          <a:p>
            <a:fld id="{BEF7F5AB-9E61-45C4-91EC-057DC1A8316D}" type="datetime1">
              <a:rPr lang="en-US" smtClean="0"/>
              <a:pPr/>
              <a:t>7/9/2024</a:t>
            </a:fld>
            <a:endParaRPr lang="en-US"/>
          </a:p>
        </p:txBody>
      </p:sp>
      <p:sp>
        <p:nvSpPr>
          <p:cNvPr id="11" name="Segnaposto piè di pagina 10"/>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16" name="Segnaposto numero diapositiva 15"/>
          <p:cNvSpPr>
            <a:spLocks noGrp="1"/>
          </p:cNvSpPr>
          <p:nvPr>
            <p:ph type="sldNum" sz="quarter" idx="12"/>
          </p:nvPr>
        </p:nvSpPr>
        <p:spPr/>
        <p:txBody>
          <a:bodyPr/>
          <a:lstStyle/>
          <a:p>
            <a:fld id="{B6F15528-21DE-4FAA-801E-634DDDAF4B2B}" type="slidenum">
              <a:rPr lang="it-IT" smtClean="0"/>
              <a:pPr/>
              <a:t>‹N›</a:t>
            </a:fld>
            <a:endParaRPr lang="it-IT"/>
          </a:p>
        </p:txBody>
      </p:sp>
      <p:sp>
        <p:nvSpPr>
          <p:cNvPr id="8" name="Titolo 7"/>
          <p:cNvSpPr>
            <a:spLocks noGrp="1"/>
          </p:cNvSpPr>
          <p:nvPr>
            <p:ph type="title"/>
          </p:nvPr>
        </p:nvSpPr>
        <p:spPr>
          <a:xfrm>
            <a:off x="211055" y="3247251"/>
            <a:ext cx="10158730" cy="1305502"/>
          </a:xfrm>
        </p:spPr>
        <p:txBody>
          <a:bodyPr rtlCol="0" anchor="t"/>
          <a:lstStyle>
            <a:lvl1pPr algn="r">
              <a:defRPr/>
            </a:lvl1pPr>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52882" y="503767"/>
            <a:ext cx="10158730" cy="926931"/>
          </a:xfrm>
        </p:spPr>
        <p:txBody>
          <a:bodyPr/>
          <a:lstStyle/>
          <a:p>
            <a:r>
              <a:rPr kumimoji="0" lang="it-IT"/>
              <a:t>Fare clic per modificare lo stile del titolo</a:t>
            </a:r>
            <a:endParaRPr kumimoji="0" lang="en-US"/>
          </a:p>
        </p:txBody>
      </p:sp>
      <p:sp>
        <p:nvSpPr>
          <p:cNvPr id="14" name="Segnaposto contenuto 13"/>
          <p:cNvSpPr>
            <a:spLocks noGrp="1"/>
          </p:cNvSpPr>
          <p:nvPr>
            <p:ph sz="half" idx="1"/>
          </p:nvPr>
        </p:nvSpPr>
        <p:spPr>
          <a:xfrm>
            <a:off x="356447" y="1763183"/>
            <a:ext cx="4901142" cy="5205589"/>
          </a:xfrm>
        </p:spPr>
        <p:txBody>
          <a:bodyPr/>
          <a:lstStyle>
            <a:lvl1pPr>
              <a:defRPr sz="3200"/>
            </a:lvl1pPr>
            <a:lvl2pPr>
              <a:defRPr sz="2700"/>
            </a:lvl2pPr>
            <a:lvl3pPr>
              <a:defRPr sz="2300"/>
            </a:lvl3pPr>
            <a:lvl4pPr>
              <a:defRPr sz="2100"/>
            </a:lvl4pPr>
            <a:lvl5pPr>
              <a:defRPr sz="21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5435812" y="1763183"/>
            <a:ext cx="5079365" cy="5205589"/>
          </a:xfrm>
        </p:spPr>
        <p:txBody>
          <a:bodyPr/>
          <a:lstStyle>
            <a:lvl1pPr>
              <a:defRPr sz="3200"/>
            </a:lvl1pPr>
            <a:lvl2pPr>
              <a:defRPr sz="2700"/>
            </a:lvl2pPr>
            <a:lvl3pPr>
              <a:defRPr sz="2300"/>
            </a:lvl3pPr>
            <a:lvl4pPr>
              <a:defRPr sz="2100"/>
            </a:lvl4pPr>
            <a:lvl5pPr>
              <a:defRPr sz="21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0"/>
          </p:nvPr>
        </p:nvSpPr>
        <p:spPr/>
        <p:txBody>
          <a:bodyPr/>
          <a:lstStyle/>
          <a:p>
            <a:fld id="{8C5A2C6C-584E-43FE-9243-F597F659283E}" type="datetime1">
              <a:rPr lang="en-US" smtClean="0"/>
              <a:pPr/>
              <a:t>7/9/2024</a:t>
            </a:fld>
            <a:endParaRPr lang="en-US"/>
          </a:p>
        </p:txBody>
      </p:sp>
      <p:sp>
        <p:nvSpPr>
          <p:cNvPr id="10" name="Segnaposto piè di pagina 9"/>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31" name="Segnaposto numero diapositiva 30"/>
          <p:cNvSpPr>
            <a:spLocks noGrp="1"/>
          </p:cNvSpPr>
          <p:nvPr>
            <p:ph type="sldNum" sz="quarter" idx="12"/>
          </p:nvPr>
        </p:nvSpPr>
        <p:spPr/>
        <p:txBody>
          <a:bodyPr/>
          <a:lstStyle/>
          <a:p>
            <a:fld id="{B6F15528-21DE-4FAA-801E-634DDDAF4B2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56447" y="5961239"/>
            <a:ext cx="10069618" cy="972550"/>
          </a:xfrm>
        </p:spPr>
        <p:txBody>
          <a:bodyPr anchor="ctr"/>
          <a:lstStyle>
            <a:lvl1pPr>
              <a:defRPr/>
            </a:lvl1pPr>
          </a:lstStyle>
          <a:p>
            <a:r>
              <a:rPr kumimoji="0" lang="it-IT"/>
              <a:t>Fare clic per modificare lo stile del titolo</a:t>
            </a:r>
            <a:endParaRPr kumimoji="0" lang="en-US"/>
          </a:p>
        </p:txBody>
      </p:sp>
      <p:sp>
        <p:nvSpPr>
          <p:cNvPr id="13" name="Segnaposto testo 12"/>
          <p:cNvSpPr>
            <a:spLocks noGrp="1"/>
          </p:cNvSpPr>
          <p:nvPr>
            <p:ph type="body" idx="1"/>
          </p:nvPr>
        </p:nvSpPr>
        <p:spPr>
          <a:xfrm>
            <a:off x="329133" y="734660"/>
            <a:ext cx="5017567" cy="704923"/>
          </a:xfrm>
        </p:spPr>
        <p:txBody>
          <a:bodyPr anchor="ctr"/>
          <a:lstStyle>
            <a:lvl1pPr marL="0" indent="0">
              <a:buNone/>
              <a:defRPr sz="2100" b="0" cap="all" baseline="0">
                <a:solidFill>
                  <a:schemeClr val="accent1">
                    <a:shade val="50000"/>
                  </a:schemeClr>
                </a:solidFill>
                <a:latin typeface="+mj-lt"/>
                <a:ea typeface="+mj-ea"/>
                <a:cs typeface="+mj-cs"/>
              </a:defRPr>
            </a:lvl1pPr>
            <a:lvl2pPr>
              <a:buNone/>
              <a:defRPr sz="2300" b="1"/>
            </a:lvl2pPr>
            <a:lvl3pPr>
              <a:buNone/>
              <a:defRPr sz="2100" b="1"/>
            </a:lvl3pPr>
            <a:lvl4pPr>
              <a:buNone/>
              <a:defRPr sz="1800" b="1"/>
            </a:lvl4pPr>
            <a:lvl5pPr>
              <a:buNone/>
              <a:defRPr sz="1800" b="1"/>
            </a:lvl5pPr>
          </a:lstStyle>
          <a:p>
            <a:pPr lvl="0" eaLnBrk="1" latinLnBrk="0" hangingPunct="1"/>
            <a:r>
              <a:rPr kumimoji="0" lang="it-IT"/>
              <a:t>Fare clic per modificare stili del testo dello schema</a:t>
            </a:r>
          </a:p>
        </p:txBody>
      </p:sp>
      <p:sp>
        <p:nvSpPr>
          <p:cNvPr id="25" name="Segnaposto testo 24"/>
          <p:cNvSpPr>
            <a:spLocks noGrp="1"/>
          </p:cNvSpPr>
          <p:nvPr>
            <p:ph type="body" sz="half" idx="3"/>
          </p:nvPr>
        </p:nvSpPr>
        <p:spPr>
          <a:xfrm>
            <a:off x="5432099" y="734660"/>
            <a:ext cx="5019537" cy="704923"/>
          </a:xfrm>
        </p:spPr>
        <p:txBody>
          <a:bodyPr anchor="ctr"/>
          <a:lstStyle>
            <a:lvl1pPr marL="0" indent="0">
              <a:buNone/>
              <a:defRPr sz="2100" b="0" cap="all" baseline="0">
                <a:solidFill>
                  <a:schemeClr val="accent1">
                    <a:shade val="50000"/>
                  </a:schemeClr>
                </a:solidFill>
                <a:latin typeface="+mj-lt"/>
                <a:ea typeface="+mj-ea"/>
                <a:cs typeface="+mj-cs"/>
              </a:defRPr>
            </a:lvl1pPr>
            <a:lvl2pPr>
              <a:buNone/>
              <a:defRPr sz="2300" b="1"/>
            </a:lvl2pPr>
            <a:lvl3pPr>
              <a:buNone/>
              <a:defRPr sz="2100" b="1"/>
            </a:lvl3pPr>
            <a:lvl4pPr>
              <a:buNone/>
              <a:defRPr sz="1800" b="1"/>
            </a:lvl4pPr>
            <a:lvl5pPr>
              <a:buNone/>
              <a:defRPr sz="1800" b="1"/>
            </a:lvl5pPr>
          </a:lstStyle>
          <a:p>
            <a:pPr lvl="0" eaLnBrk="1" latinLnBrk="0" hangingPunct="1"/>
            <a:r>
              <a:rPr kumimoji="0" lang="it-IT"/>
              <a:t>Fare clic per modificare stili del testo dello schema</a:t>
            </a:r>
          </a:p>
        </p:txBody>
      </p:sp>
      <p:sp>
        <p:nvSpPr>
          <p:cNvPr id="4" name="Segnaposto contenuto 3"/>
          <p:cNvSpPr>
            <a:spLocks noGrp="1"/>
          </p:cNvSpPr>
          <p:nvPr>
            <p:ph sz="quarter" idx="2"/>
          </p:nvPr>
        </p:nvSpPr>
        <p:spPr>
          <a:xfrm>
            <a:off x="329133" y="1450078"/>
            <a:ext cx="5017567" cy="4343239"/>
          </a:xfrm>
        </p:spPr>
        <p:txBody>
          <a:bodyPr/>
          <a:lstStyle>
            <a:lvl1pPr>
              <a:defRPr sz="2700"/>
            </a:lvl1pPr>
            <a:lvl2pPr>
              <a:defRPr sz="2300"/>
            </a:lvl2pPr>
            <a:lvl3pPr>
              <a:defRPr sz="21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8" name="Segnaposto contenuto 27"/>
          <p:cNvSpPr>
            <a:spLocks noGrp="1"/>
          </p:cNvSpPr>
          <p:nvPr>
            <p:ph sz="quarter" idx="4"/>
          </p:nvPr>
        </p:nvSpPr>
        <p:spPr>
          <a:xfrm>
            <a:off x="5436431" y="1450078"/>
            <a:ext cx="5015205" cy="4343239"/>
          </a:xfrm>
        </p:spPr>
        <p:txBody>
          <a:bodyPr/>
          <a:lstStyle>
            <a:lvl1pPr>
              <a:defRPr sz="2700"/>
            </a:lvl1pPr>
            <a:lvl2pPr>
              <a:defRPr sz="2300"/>
            </a:lvl2pPr>
            <a:lvl3pPr>
              <a:defRPr sz="21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0"/>
          </p:nvPr>
        </p:nvSpPr>
        <p:spPr/>
        <p:txBody>
          <a:bodyPr/>
          <a:lstStyle/>
          <a:p>
            <a:fld id="{F80EFFE8-9C6B-45A0-B5A3-DD595E24D5E1}" type="datetime1">
              <a:rPr lang="en-US" smtClean="0"/>
              <a:pPr/>
              <a:t>7/9/2024</a:t>
            </a:fld>
            <a:endParaRPr lang="en-US"/>
          </a:p>
        </p:txBody>
      </p:sp>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7" name="Segnaposto numero diapositiva 6"/>
          <p:cNvSpPr>
            <a:spLocks noGrp="1"/>
          </p:cNvSpPr>
          <p:nvPr>
            <p:ph type="sldNum" sz="quarter" idx="12"/>
          </p:nvPr>
        </p:nvSpPr>
        <p:spPr>
          <a:xfrm>
            <a:off x="9624060" y="7136694"/>
            <a:ext cx="891117" cy="272034"/>
          </a:xfrm>
        </p:spPr>
        <p:txBody>
          <a:bodyPr/>
          <a:lstStyle/>
          <a:p>
            <a:fld id="{B6F15528-21DE-4FAA-801E-634DDDAF4B2B}" type="slidenum">
              <a:rPr lang="it-IT" smtClean="0"/>
              <a:pPr/>
              <a:t>‹N›</a:t>
            </a:fld>
            <a:endParaRPr lang="it-IT"/>
          </a:p>
        </p:txBody>
      </p:sp>
      <p:sp>
        <p:nvSpPr>
          <p:cNvPr id="11" name="Connettore 1 10"/>
          <p:cNvSpPr>
            <a:spLocks noChangeShapeType="1"/>
          </p:cNvSpPr>
          <p:nvPr/>
        </p:nvSpPr>
        <p:spPr bwMode="auto">
          <a:xfrm>
            <a:off x="601504" y="6632928"/>
            <a:ext cx="10091896" cy="26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278" tIns="52139" rIns="104278" bIns="52139"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52882" y="503767"/>
            <a:ext cx="10158730" cy="926931"/>
          </a:xfrm>
        </p:spPr>
        <p:txBody>
          <a:body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D383ABE8-77FD-42F2-AC9F-77A2D5270520}" type="datetime1">
              <a:rPr lang="en-US" smtClean="0"/>
              <a:pPr/>
              <a:t>7/9/2024</a:t>
            </a:fld>
            <a:endParaRPr lang="en-US"/>
          </a:p>
        </p:txBody>
      </p:sp>
      <p:sp>
        <p:nvSpPr>
          <p:cNvPr id="21" name="Segnaposto piè di pagina 20"/>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6" name="Segnaposto numero diapositiva 5"/>
          <p:cNvSpPr>
            <a:spLocks noGrp="1"/>
          </p:cNvSpPr>
          <p:nvPr>
            <p:ph type="sldNum" sz="quarter" idx="12"/>
          </p:nvPr>
        </p:nvSpPr>
        <p:spPr/>
        <p:txBody>
          <a:bodyPr/>
          <a:lstStyle/>
          <a:p>
            <a:fld id="{B6F15528-21DE-4FAA-801E-634DDDAF4B2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fld id="{182B0B54-BE8D-4FD4-8742-9FD6072B8433}" type="datetime1">
              <a:rPr lang="en-US" smtClean="0"/>
              <a:pPr>
                <a:defRPr/>
              </a:pPr>
              <a:t>7/9/2024</a:t>
            </a:fld>
            <a:endParaRPr lang="it-IT"/>
          </a:p>
        </p:txBody>
      </p:sp>
      <p:sp>
        <p:nvSpPr>
          <p:cNvPr id="24" name="Segnaposto piè di pagina 23"/>
          <p:cNvSpPr>
            <a:spLocks noGrp="1"/>
          </p:cNvSpPr>
          <p:nvPr>
            <p:ph type="ftr" sz="quarter" idx="11"/>
          </p:nvPr>
        </p:nvSpPr>
        <p:spPr/>
        <p:txBody>
          <a:bodyPr/>
          <a:lstStyle/>
          <a:p>
            <a:pPr>
              <a:defRPr/>
            </a:pPr>
            <a:r>
              <a:rPr lang="it-IT"/>
              <a:t>dott.ssa Celestina Martinelli</a:t>
            </a:r>
          </a:p>
        </p:txBody>
      </p:sp>
      <p:sp>
        <p:nvSpPr>
          <p:cNvPr id="7" name="Segnaposto numero diapositiva 6"/>
          <p:cNvSpPr>
            <a:spLocks noGrp="1"/>
          </p:cNvSpPr>
          <p:nvPr>
            <p:ph type="sldNum" sz="quarter" idx="12"/>
          </p:nvPr>
        </p:nvSpPr>
        <p:spPr/>
        <p:txBody>
          <a:bodyPr/>
          <a:lstStyle/>
          <a:p>
            <a:pPr>
              <a:defRPr/>
            </a:pPr>
            <a:fld id="{3E568FA3-2ACB-4FC7-ACB4-F9A1FD8A6B0F}"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601504" y="6444861"/>
            <a:ext cx="10091896" cy="26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278" tIns="52139" rIns="104278" bIns="52139" anchor="t" compatLnSpc="1"/>
          <a:lstStyle/>
          <a:p>
            <a:endParaRPr kumimoji="0" lang="en-US"/>
          </a:p>
        </p:txBody>
      </p:sp>
      <p:sp>
        <p:nvSpPr>
          <p:cNvPr id="12" name="Titolo 11"/>
          <p:cNvSpPr>
            <a:spLocks noGrp="1"/>
          </p:cNvSpPr>
          <p:nvPr>
            <p:ph type="title"/>
          </p:nvPr>
        </p:nvSpPr>
        <p:spPr>
          <a:xfrm>
            <a:off x="534670" y="6045200"/>
            <a:ext cx="9891395" cy="573734"/>
          </a:xfrm>
        </p:spPr>
        <p:txBody>
          <a:bodyPr anchor="ctr"/>
          <a:lstStyle>
            <a:lvl1pPr algn="l">
              <a:buNone/>
              <a:defRPr sz="2300" b="1"/>
            </a:lvl1pPr>
          </a:lstStyle>
          <a:p>
            <a:r>
              <a:rPr kumimoji="0" lang="it-IT"/>
              <a:t>Fare clic per modificare lo stile del titolo</a:t>
            </a:r>
            <a:endParaRPr kumimoji="0" lang="en-US"/>
          </a:p>
        </p:txBody>
      </p:sp>
      <p:sp>
        <p:nvSpPr>
          <p:cNvPr id="26" name="Segnaposto testo 25"/>
          <p:cNvSpPr>
            <a:spLocks noGrp="1"/>
          </p:cNvSpPr>
          <p:nvPr>
            <p:ph type="body" idx="2"/>
          </p:nvPr>
        </p:nvSpPr>
        <p:spPr>
          <a:xfrm>
            <a:off x="534671" y="671689"/>
            <a:ext cx="3518055" cy="5289550"/>
          </a:xfrm>
        </p:spPr>
        <p:txBody>
          <a:bodyPr/>
          <a:lstStyle>
            <a:lvl1pPr marL="0" indent="0">
              <a:buNone/>
              <a:defRPr sz="1600"/>
            </a:lvl1pPr>
            <a:lvl2pPr>
              <a:buNone/>
              <a:defRPr sz="1400"/>
            </a:lvl2pPr>
            <a:lvl3pPr>
              <a:buNone/>
              <a:defRPr sz="1100"/>
            </a:lvl3pPr>
            <a:lvl4pPr>
              <a:buNone/>
              <a:defRPr sz="1000"/>
            </a:lvl4pPr>
            <a:lvl5pPr>
              <a:buNone/>
              <a:defRPr sz="1000"/>
            </a:lvl5pPr>
          </a:lstStyle>
          <a:p>
            <a:pPr lvl="0" eaLnBrk="1" latinLnBrk="0" hangingPunct="1"/>
            <a:r>
              <a:rPr kumimoji="0" lang="it-IT"/>
              <a:t>Fare clic per modificare stili del testo dello schema</a:t>
            </a:r>
          </a:p>
        </p:txBody>
      </p:sp>
      <p:sp>
        <p:nvSpPr>
          <p:cNvPr id="14" name="Segnaposto contenuto 13"/>
          <p:cNvSpPr>
            <a:spLocks noGrp="1"/>
          </p:cNvSpPr>
          <p:nvPr>
            <p:ph sz="half" idx="1"/>
          </p:nvPr>
        </p:nvSpPr>
        <p:spPr>
          <a:xfrm>
            <a:off x="4180822" y="671689"/>
            <a:ext cx="6245243" cy="5289550"/>
          </a:xfrm>
        </p:spPr>
        <p:txBody>
          <a:bodyPr/>
          <a:lstStyle>
            <a:lvl1pPr>
              <a:defRPr sz="3600"/>
            </a:lvl1pPr>
            <a:lvl2pPr>
              <a:defRPr sz="3200"/>
            </a:lvl2pPr>
            <a:lvl3pPr>
              <a:defRPr sz="2700"/>
            </a:lvl3pPr>
            <a:lvl4pPr>
              <a:defRPr sz="2300"/>
            </a:lvl4pPr>
            <a:lvl5pPr>
              <a:defRPr sz="23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7D62C345-D3F9-4ED3-BABE-0B1F3C3A5C54}" type="datetime1">
              <a:rPr lang="en-US" smtClean="0"/>
              <a:pPr/>
              <a:t>7/9/2024</a:t>
            </a:fld>
            <a:endParaRPr lang="en-US"/>
          </a:p>
        </p:txBody>
      </p:sp>
      <p:sp>
        <p:nvSpPr>
          <p:cNvPr id="29" name="Segnaposto piè di pagina 28"/>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7" name="Segnaposto numero diapositiva 6"/>
          <p:cNvSpPr>
            <a:spLocks noGrp="1"/>
          </p:cNvSpPr>
          <p:nvPr>
            <p:ph type="sldNum" sz="quarter" idx="12"/>
          </p:nvPr>
        </p:nvSpPr>
        <p:spPr/>
        <p:txBody>
          <a:bodyPr/>
          <a:lstStyle/>
          <a:p>
            <a:fld id="{B6F15528-21DE-4FAA-801E-634DDDAF4B2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4099137" y="679439"/>
            <a:ext cx="5881370" cy="4030133"/>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600"/>
            </a:lvl1pPr>
          </a:lstStyle>
          <a:p>
            <a:r>
              <a:rPr kumimoji="0" lang="it-IT"/>
              <a:t>Fare clic sull'icona per inserire un'immagine</a:t>
            </a:r>
            <a:endParaRPr kumimoji="0" lang="en-US" dirty="0"/>
          </a:p>
        </p:txBody>
      </p:sp>
      <p:sp>
        <p:nvSpPr>
          <p:cNvPr id="7" name="Segnaposto data 6"/>
          <p:cNvSpPr>
            <a:spLocks noGrp="1"/>
          </p:cNvSpPr>
          <p:nvPr>
            <p:ph type="dt" sz="half" idx="10"/>
          </p:nvPr>
        </p:nvSpPr>
        <p:spPr/>
        <p:txBody>
          <a:bodyPr/>
          <a:lstStyle/>
          <a:p>
            <a:fld id="{196A9286-B077-4C50-9AD1-86D458EF743F}" type="datetime1">
              <a:rPr lang="en-US" smtClean="0"/>
              <a:pPr/>
              <a:t>7/9/2024</a:t>
            </a:fld>
            <a:endParaRPr lang="en-US"/>
          </a:p>
        </p:txBody>
      </p:sp>
      <p:sp>
        <p:nvSpPr>
          <p:cNvPr id="5" name="Segnaposto piè di pagina 4"/>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31" name="Segnaposto numero diapositiva 30"/>
          <p:cNvSpPr>
            <a:spLocks noGrp="1"/>
          </p:cNvSpPr>
          <p:nvPr>
            <p:ph type="sldNum" sz="quarter" idx="12"/>
          </p:nvPr>
        </p:nvSpPr>
        <p:spPr/>
        <p:txBody>
          <a:bodyPr/>
          <a:lstStyle/>
          <a:p>
            <a:fld id="{B6F15528-21DE-4FAA-801E-634DDDAF4B2B}" type="slidenum">
              <a:rPr lang="it-IT" smtClean="0"/>
              <a:pPr/>
              <a:t>‹N›</a:t>
            </a:fld>
            <a:endParaRPr lang="it-IT"/>
          </a:p>
        </p:txBody>
      </p:sp>
      <p:sp>
        <p:nvSpPr>
          <p:cNvPr id="17" name="Titolo 16"/>
          <p:cNvSpPr>
            <a:spLocks noGrp="1"/>
          </p:cNvSpPr>
          <p:nvPr>
            <p:ph type="title"/>
          </p:nvPr>
        </p:nvSpPr>
        <p:spPr>
          <a:xfrm>
            <a:off x="445559" y="5502384"/>
            <a:ext cx="6861598" cy="575484"/>
          </a:xfrm>
        </p:spPr>
        <p:txBody>
          <a:bodyPr anchor="ctr"/>
          <a:lstStyle>
            <a:lvl1pPr algn="l">
              <a:buNone/>
              <a:defRPr sz="2300" b="1"/>
            </a:lvl1pPr>
          </a:lstStyle>
          <a:p>
            <a:r>
              <a:rPr kumimoji="0" lang="it-IT"/>
              <a:t>Fare clic per modificare lo stile del titolo</a:t>
            </a:r>
            <a:endParaRPr kumimoji="0" lang="en-US"/>
          </a:p>
        </p:txBody>
      </p:sp>
      <p:sp>
        <p:nvSpPr>
          <p:cNvPr id="26" name="Segnaposto testo 25"/>
          <p:cNvSpPr>
            <a:spLocks noGrp="1"/>
          </p:cNvSpPr>
          <p:nvPr>
            <p:ph type="body" sz="half" idx="2"/>
          </p:nvPr>
        </p:nvSpPr>
        <p:spPr>
          <a:xfrm>
            <a:off x="445559" y="6096786"/>
            <a:ext cx="6861598" cy="846608"/>
          </a:xfrm>
        </p:spPr>
        <p:txBody>
          <a:bodyPr lIns="125134" tIns="0"/>
          <a:lstStyle>
            <a:lvl1pPr marL="0" indent="0">
              <a:buNone/>
              <a:defRPr sz="1600"/>
            </a:lvl1pPr>
            <a:lvl2pPr>
              <a:defRPr sz="1400"/>
            </a:lvl2pPr>
            <a:lvl3pPr>
              <a:defRPr sz="1100"/>
            </a:lvl3pPr>
            <a:lvl4pPr>
              <a:defRPr sz="1000"/>
            </a:lvl4pPr>
            <a:lvl5pPr>
              <a:defRPr sz="1000"/>
            </a:lvl5pPr>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601504" y="1157934"/>
            <a:ext cx="10091896" cy="26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278" tIns="52139" rIns="104278" bIns="52139" anchor="t" compatLnSpc="1"/>
          <a:lstStyle/>
          <a:p>
            <a:endParaRPr kumimoji="0" lang="en-US"/>
          </a:p>
        </p:txBody>
      </p:sp>
      <p:sp>
        <p:nvSpPr>
          <p:cNvPr id="8" name="Segnaposto testo 7"/>
          <p:cNvSpPr>
            <a:spLocks noGrp="1"/>
          </p:cNvSpPr>
          <p:nvPr>
            <p:ph type="body" idx="1"/>
          </p:nvPr>
        </p:nvSpPr>
        <p:spPr>
          <a:xfrm>
            <a:off x="356447" y="1712457"/>
            <a:ext cx="10158730" cy="4986941"/>
          </a:xfrm>
          <a:prstGeom prst="rect">
            <a:avLst/>
          </a:prstGeom>
        </p:spPr>
        <p:txBody>
          <a:bodyPr vert="horz" lIns="104278" tIns="52139" rIns="104278" bIns="52139">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1" name="Segnaposto data 10"/>
          <p:cNvSpPr>
            <a:spLocks noGrp="1"/>
          </p:cNvSpPr>
          <p:nvPr>
            <p:ph type="dt" sz="half" idx="2"/>
          </p:nvPr>
        </p:nvSpPr>
        <p:spPr>
          <a:xfrm>
            <a:off x="7574492" y="83961"/>
            <a:ext cx="2940685" cy="318353"/>
          </a:xfrm>
          <a:prstGeom prst="rect">
            <a:avLst/>
          </a:prstGeom>
        </p:spPr>
        <p:txBody>
          <a:bodyPr vert="horz" lIns="104278" tIns="52139" rIns="104278" bIns="52139"/>
          <a:lstStyle>
            <a:lvl1pPr algn="l" eaLnBrk="1" latinLnBrk="0" hangingPunct="1">
              <a:defRPr kumimoji="0" sz="1400">
                <a:solidFill>
                  <a:schemeClr val="accent1">
                    <a:shade val="75000"/>
                  </a:schemeClr>
                </a:solidFill>
              </a:defRPr>
            </a:lvl1pPr>
          </a:lstStyle>
          <a:p>
            <a:fld id="{B9B82BB6-6F87-49C5-97AA-BCCA459079AF}" type="datetime1">
              <a:rPr lang="en-US" smtClean="0"/>
              <a:pPr/>
              <a:t>7/9/2024</a:t>
            </a:fld>
            <a:endParaRPr lang="en-US"/>
          </a:p>
        </p:txBody>
      </p:sp>
      <p:sp>
        <p:nvSpPr>
          <p:cNvPr id="28" name="Segnaposto piè di pagina 27"/>
          <p:cNvSpPr>
            <a:spLocks noGrp="1"/>
          </p:cNvSpPr>
          <p:nvPr>
            <p:ph type="ftr" sz="quarter" idx="3"/>
          </p:nvPr>
        </p:nvSpPr>
        <p:spPr>
          <a:xfrm>
            <a:off x="3653579" y="83961"/>
            <a:ext cx="3920913" cy="318353"/>
          </a:xfrm>
          <a:prstGeom prst="rect">
            <a:avLst/>
          </a:prstGeom>
        </p:spPr>
        <p:txBody>
          <a:bodyPr vert="horz" lIns="104278" tIns="52139" rIns="104278" bIns="52139"/>
          <a:lstStyle>
            <a:lvl1pPr algn="r" eaLnBrk="1" latinLnBrk="0" hangingPunct="1">
              <a:defRPr kumimoji="0" sz="1400">
                <a:solidFill>
                  <a:schemeClr val="accent1">
                    <a:shade val="75000"/>
                  </a:schemeClr>
                </a:solidFill>
              </a:defRPr>
            </a:lvl1p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
        <p:nvSpPr>
          <p:cNvPr id="5" name="Segnaposto numero diapositiva 4"/>
          <p:cNvSpPr>
            <a:spLocks noGrp="1"/>
          </p:cNvSpPr>
          <p:nvPr>
            <p:ph type="sldNum" sz="quarter" idx="4"/>
          </p:nvPr>
        </p:nvSpPr>
        <p:spPr>
          <a:xfrm>
            <a:off x="9624060" y="7136695"/>
            <a:ext cx="891117" cy="269375"/>
          </a:xfrm>
          <a:prstGeom prst="rect">
            <a:avLst/>
          </a:prstGeom>
        </p:spPr>
        <p:txBody>
          <a:bodyPr vert="horz" lIns="104278" tIns="52139" rIns="104278" bIns="52139"/>
          <a:lstStyle>
            <a:lvl1pPr algn="r" eaLnBrk="1" latinLnBrk="0" hangingPunct="1">
              <a:defRPr kumimoji="0" sz="1400">
                <a:solidFill>
                  <a:schemeClr val="accent1">
                    <a:shade val="75000"/>
                  </a:schemeClr>
                </a:solidFill>
              </a:defRPr>
            </a:lvl1pPr>
          </a:lstStyle>
          <a:p>
            <a:fld id="{B6F15528-21DE-4FAA-801E-634DDDAF4B2B}" type="slidenum">
              <a:rPr lang="it-IT" smtClean="0"/>
              <a:pPr/>
              <a:t>‹N›</a:t>
            </a:fld>
            <a:endParaRPr lang="it-IT"/>
          </a:p>
        </p:txBody>
      </p:sp>
      <p:sp>
        <p:nvSpPr>
          <p:cNvPr id="10" name="Segnaposto titolo 9"/>
          <p:cNvSpPr>
            <a:spLocks noGrp="1"/>
          </p:cNvSpPr>
          <p:nvPr>
            <p:ph type="title"/>
          </p:nvPr>
        </p:nvSpPr>
        <p:spPr>
          <a:xfrm>
            <a:off x="356447" y="503767"/>
            <a:ext cx="10158730" cy="923572"/>
          </a:xfrm>
          <a:prstGeom prst="rect">
            <a:avLst/>
          </a:prstGeom>
        </p:spPr>
        <p:txBody>
          <a:bodyPr vert="horz" lIns="104278" tIns="52139" rIns="104278" bIns="52139" anchor="ctr">
            <a:normAutofit/>
          </a:bodyPr>
          <a:lstStyle/>
          <a:p>
            <a:r>
              <a:rPr kumimoji="0" lang="it-IT"/>
              <a:t>Fare clic per modificare lo stile del titolo</a:t>
            </a:r>
            <a:endParaRPr kumimoji="0" lang="en-US"/>
          </a:p>
        </p:txBody>
      </p:sp>
      <p:sp>
        <p:nvSpPr>
          <p:cNvPr id="9" name="Connettore 1 8"/>
          <p:cNvSpPr>
            <a:spLocks noChangeShapeType="1"/>
          </p:cNvSpPr>
          <p:nvPr/>
        </p:nvSpPr>
        <p:spPr bwMode="auto">
          <a:xfrm>
            <a:off x="601504" y="1157934"/>
            <a:ext cx="10091896" cy="26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278" tIns="52139" rIns="104278" bIns="52139" anchor="t" compatLnSpc="1"/>
          <a:lstStyle/>
          <a:p>
            <a:endParaRPr kumimoji="0" lang="en-US"/>
          </a:p>
        </p:txBody>
      </p:sp>
      <p:sp>
        <p:nvSpPr>
          <p:cNvPr id="12" name="Connettore 1 11"/>
          <p:cNvSpPr>
            <a:spLocks noChangeShapeType="1"/>
          </p:cNvSpPr>
          <p:nvPr/>
        </p:nvSpPr>
        <p:spPr bwMode="auto">
          <a:xfrm>
            <a:off x="601504" y="1165744"/>
            <a:ext cx="10091896" cy="2624"/>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278" tIns="52139" rIns="104278" bIns="52139"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sldNum="0" hdr="0" dt="0"/>
  <p:txStyles>
    <p:titleStyle>
      <a:lvl1pPr algn="l" rtl="0" eaLnBrk="1" latinLnBrk="0" hangingPunct="1">
        <a:spcBef>
          <a:spcPct val="0"/>
        </a:spcBef>
        <a:buNone/>
        <a:defRPr kumimoji="0" sz="4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91043" indent="-391043" algn="l" rtl="0" eaLnBrk="1" latinLnBrk="0" hangingPunct="1">
        <a:spcBef>
          <a:spcPct val="20000"/>
        </a:spcBef>
        <a:buClr>
          <a:schemeClr val="accent1"/>
        </a:buClr>
        <a:buSzPct val="70000"/>
        <a:buFont typeface="Wingdings 2"/>
        <a:buChar char=""/>
        <a:defRPr kumimoji="0" sz="3600" kern="1200">
          <a:solidFill>
            <a:schemeClr val="tx2"/>
          </a:solidFill>
          <a:latin typeface="+mn-lt"/>
          <a:ea typeface="+mn-ea"/>
          <a:cs typeface="+mn-cs"/>
        </a:defRPr>
      </a:lvl1pPr>
      <a:lvl2pPr marL="847260" indent="-325869"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2pPr>
      <a:lvl3pPr marL="1303477" indent="-260695"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3pPr>
      <a:lvl4pPr marL="1824868" indent="-260695" algn="l" rtl="0" eaLnBrk="1" latinLnBrk="0" hangingPunct="1">
        <a:spcBef>
          <a:spcPct val="20000"/>
        </a:spcBef>
        <a:buClr>
          <a:schemeClr val="accent1"/>
        </a:buClr>
        <a:buSzPct val="70000"/>
        <a:buFont typeface="Wingdings 2"/>
        <a:buChar char=""/>
        <a:defRPr kumimoji="0" sz="2300" kern="1200">
          <a:solidFill>
            <a:schemeClr val="tx2"/>
          </a:solidFill>
          <a:latin typeface="+mn-lt"/>
          <a:ea typeface="+mn-ea"/>
          <a:cs typeface="+mn-cs"/>
        </a:defRPr>
      </a:lvl4pPr>
      <a:lvl5pPr marL="2346259" indent="-260695" algn="l" rtl="0" eaLnBrk="1" latinLnBrk="0" hangingPunct="1">
        <a:spcBef>
          <a:spcPct val="20000"/>
        </a:spcBef>
        <a:buClr>
          <a:schemeClr val="accent1"/>
        </a:buClr>
        <a:buSzPct val="60000"/>
        <a:buFont typeface="Wingdings 2"/>
        <a:buChar char=""/>
        <a:defRPr kumimoji="0" sz="2100" kern="1200">
          <a:solidFill>
            <a:schemeClr val="tx2"/>
          </a:solidFill>
          <a:latin typeface="+mn-lt"/>
          <a:ea typeface="+mn-ea"/>
          <a:cs typeface="+mn-cs"/>
        </a:defRPr>
      </a:lvl5pPr>
      <a:lvl6pPr marL="2867650" indent="-260695" algn="l" rtl="0" eaLnBrk="1" latinLnBrk="0" hangingPunct="1">
        <a:spcBef>
          <a:spcPct val="20000"/>
        </a:spcBef>
        <a:buClr>
          <a:schemeClr val="accent1"/>
        </a:buClr>
        <a:buSzPct val="60000"/>
        <a:buFont typeface="Wingdings 2"/>
        <a:buChar char=""/>
        <a:defRPr kumimoji="0" sz="2100" kern="1200">
          <a:solidFill>
            <a:schemeClr val="tx2"/>
          </a:solidFill>
          <a:latin typeface="+mn-lt"/>
          <a:ea typeface="+mn-ea"/>
          <a:cs typeface="+mn-cs"/>
        </a:defRPr>
      </a:lvl6pPr>
      <a:lvl7pPr marL="3389041" indent="-260695"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7pPr>
      <a:lvl8pPr marL="3910432" indent="-260695" algn="l" rtl="0" eaLnBrk="1" latinLnBrk="0" hangingPunct="1">
        <a:spcBef>
          <a:spcPct val="20000"/>
        </a:spcBef>
        <a:buClr>
          <a:schemeClr val="accent1"/>
        </a:buClr>
        <a:buSzPct val="60000"/>
        <a:buFont typeface="Wingdings 2"/>
        <a:buChar char=""/>
        <a:defRPr kumimoji="0" sz="1800" kern="1200" baseline="0">
          <a:solidFill>
            <a:schemeClr val="tx2"/>
          </a:solidFill>
          <a:latin typeface="+mn-lt"/>
          <a:ea typeface="+mn-ea"/>
          <a:cs typeface="+mn-cs"/>
        </a:defRPr>
      </a:lvl8pPr>
      <a:lvl9pPr marL="4431822" indent="-260695"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391" algn="l" rtl="0" eaLnBrk="1" latinLnBrk="0" hangingPunct="1">
        <a:defRPr kumimoji="0" kern="1200">
          <a:solidFill>
            <a:schemeClr val="tx1"/>
          </a:solidFill>
          <a:latin typeface="+mn-lt"/>
          <a:ea typeface="+mn-ea"/>
          <a:cs typeface="+mn-cs"/>
        </a:defRPr>
      </a:lvl2pPr>
      <a:lvl3pPr marL="1042782" algn="l" rtl="0" eaLnBrk="1" latinLnBrk="0" hangingPunct="1">
        <a:defRPr kumimoji="0" kern="1200">
          <a:solidFill>
            <a:schemeClr val="tx1"/>
          </a:solidFill>
          <a:latin typeface="+mn-lt"/>
          <a:ea typeface="+mn-ea"/>
          <a:cs typeface="+mn-cs"/>
        </a:defRPr>
      </a:lvl3pPr>
      <a:lvl4pPr marL="1564173" algn="l" rtl="0" eaLnBrk="1" latinLnBrk="0" hangingPunct="1">
        <a:defRPr kumimoji="0" kern="1200">
          <a:solidFill>
            <a:schemeClr val="tx1"/>
          </a:solidFill>
          <a:latin typeface="+mn-lt"/>
          <a:ea typeface="+mn-ea"/>
          <a:cs typeface="+mn-cs"/>
        </a:defRPr>
      </a:lvl4pPr>
      <a:lvl5pPr marL="2085564" algn="l" rtl="0" eaLnBrk="1" latinLnBrk="0" hangingPunct="1">
        <a:defRPr kumimoji="0" kern="1200">
          <a:solidFill>
            <a:schemeClr val="tx1"/>
          </a:solidFill>
          <a:latin typeface="+mn-lt"/>
          <a:ea typeface="+mn-ea"/>
          <a:cs typeface="+mn-cs"/>
        </a:defRPr>
      </a:lvl5pPr>
      <a:lvl6pPr marL="2606954" algn="l" rtl="0" eaLnBrk="1" latinLnBrk="0" hangingPunct="1">
        <a:defRPr kumimoji="0" kern="1200">
          <a:solidFill>
            <a:schemeClr val="tx1"/>
          </a:solidFill>
          <a:latin typeface="+mn-lt"/>
          <a:ea typeface="+mn-ea"/>
          <a:cs typeface="+mn-cs"/>
        </a:defRPr>
      </a:lvl6pPr>
      <a:lvl7pPr marL="3128345" algn="l" rtl="0" eaLnBrk="1" latinLnBrk="0" hangingPunct="1">
        <a:defRPr kumimoji="0" kern="1200">
          <a:solidFill>
            <a:schemeClr val="tx1"/>
          </a:solidFill>
          <a:latin typeface="+mn-lt"/>
          <a:ea typeface="+mn-ea"/>
          <a:cs typeface="+mn-cs"/>
        </a:defRPr>
      </a:lvl7pPr>
      <a:lvl8pPr marL="3649736" algn="l" rtl="0" eaLnBrk="1" latinLnBrk="0" hangingPunct="1">
        <a:defRPr kumimoji="0" kern="1200">
          <a:solidFill>
            <a:schemeClr val="tx1"/>
          </a:solidFill>
          <a:latin typeface="+mn-lt"/>
          <a:ea typeface="+mn-ea"/>
          <a:cs typeface="+mn-cs"/>
        </a:defRPr>
      </a:lvl8pPr>
      <a:lvl9pPr marL="417112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190632" y="1841499"/>
            <a:ext cx="4971415" cy="438150"/>
          </a:xfrm>
          <a:prstGeom prst="rect">
            <a:avLst/>
          </a:prstGeom>
        </p:spPr>
        <p:txBody>
          <a:bodyPr vert="horz" wrap="square" lIns="0" tIns="0" rIns="0" bIns="0" rtlCol="0">
            <a:noAutofit/>
          </a:bodyPr>
          <a:lstStyle/>
          <a:p>
            <a:pPr algn="ctr">
              <a:lnSpc>
                <a:spcPct val="100000"/>
              </a:lnSpc>
            </a:pPr>
            <a:endParaRPr sz="1400" dirty="0">
              <a:latin typeface="Arial"/>
              <a:cs typeface="Arial"/>
            </a:endParaRPr>
          </a:p>
        </p:txBody>
      </p:sp>
      <p:sp>
        <p:nvSpPr>
          <p:cNvPr id="14" name="Segnaposto piè di pagina 13"/>
          <p:cNvSpPr>
            <a:spLocks noGrp="1"/>
          </p:cNvSpPr>
          <p:nvPr>
            <p:ph type="ftr" sz="quarter" idx="5"/>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1026" name="Picture 2" descr="C:\Users\Admin\Desktop\12074701_787952574671329_3697073776040477134_n.jpg"/>
          <p:cNvPicPr>
            <a:picLocks noChangeAspect="1" noChangeArrowheads="1"/>
          </p:cNvPicPr>
          <p:nvPr/>
        </p:nvPicPr>
        <p:blipFill>
          <a:blip r:embed="rId2" cstate="print"/>
          <a:srcRect/>
          <a:stretch>
            <a:fillRect/>
          </a:stretch>
        </p:blipFill>
        <p:spPr bwMode="auto">
          <a:xfrm>
            <a:off x="774700" y="1206500"/>
            <a:ext cx="9144000" cy="5143500"/>
          </a:xfrm>
          <a:prstGeom prst="rect">
            <a:avLst/>
          </a:prstGeom>
          <a:noFill/>
        </p:spPr>
      </p:pic>
      <p:sp>
        <p:nvSpPr>
          <p:cNvPr id="15" name="CasellaDiTesto 14"/>
          <p:cNvSpPr txBox="1"/>
          <p:nvPr/>
        </p:nvSpPr>
        <p:spPr>
          <a:xfrm>
            <a:off x="1308100" y="667981"/>
            <a:ext cx="7256795" cy="369332"/>
          </a:xfrm>
          <a:prstGeom prst="rect">
            <a:avLst/>
          </a:prstGeom>
          <a:noFill/>
        </p:spPr>
        <p:txBody>
          <a:bodyPr wrap="none" rtlCol="0">
            <a:spAutoFit/>
          </a:bodyPr>
          <a:lstStyle/>
          <a:p>
            <a:pPr algn="ctr"/>
            <a:r>
              <a:rPr lang="it-IT" b="1" dirty="0"/>
              <a:t>CORSO DI FORMAZIONE PER DOCENTI Di RELIGIONE CATTOLICA  ANDRIA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219716" y="2429625"/>
            <a:ext cx="8085027" cy="4121780"/>
          </a:xfrm>
          <a:prstGeom prst="rect">
            <a:avLst/>
          </a:prstGeom>
          <a:solidFill>
            <a:schemeClr val="bg1"/>
          </a:solidFill>
          <a:ln w="28575">
            <a:noFill/>
            <a:miter lim="800000"/>
            <a:headEnd/>
            <a:tailEnd/>
          </a:ln>
        </p:spPr>
        <p:txBody>
          <a:bodyPr lIns="104278" tIns="52139" rIns="104278" bIns="52139">
            <a:spAutoFit/>
          </a:bodyPr>
          <a:lstStyle/>
          <a:p>
            <a:pPr>
              <a:spcBef>
                <a:spcPct val="50000"/>
              </a:spcBef>
            </a:pPr>
            <a:r>
              <a:rPr lang="it-IT" altLang="it-IT" sz="2700" i="1" dirty="0">
                <a:solidFill>
                  <a:schemeClr val="tx2"/>
                </a:solidFill>
                <a:latin typeface="Verdana" pitchFamily="34" charset="0"/>
              </a:rPr>
              <a:t>“In un tempo molto breve, abbiamo vissuto il passaggio da una società relativamente stabile a una società caratterizzata da molteplici cambiamenti e discontinuità. </a:t>
            </a:r>
            <a:br>
              <a:rPr lang="it-IT" altLang="it-IT" sz="2700" i="1" dirty="0">
                <a:solidFill>
                  <a:schemeClr val="tx2"/>
                </a:solidFill>
                <a:latin typeface="Verdana" pitchFamily="34" charset="0"/>
              </a:rPr>
            </a:br>
            <a:r>
              <a:rPr lang="it-IT" altLang="it-IT" sz="2700" i="1" dirty="0">
                <a:solidFill>
                  <a:schemeClr val="tx2"/>
                </a:solidFill>
                <a:latin typeface="Verdana" pitchFamily="34" charset="0"/>
              </a:rPr>
              <a:t>Questo nuovo scenario è ambivalente: per ogni persona, per ogni comunità, per ogni società si moltiplicano sia i rischi sia le opportunità. […]</a:t>
            </a:r>
            <a:endParaRPr lang="it-IT" altLang="it-IT" i="1" dirty="0">
              <a:solidFill>
                <a:schemeClr val="tx2"/>
              </a:solidFill>
              <a:latin typeface="Verdana" pitchFamily="34" charset="0"/>
            </a:endParaRPr>
          </a:p>
          <a:p>
            <a:pPr algn="r">
              <a:spcBef>
                <a:spcPct val="50000"/>
              </a:spcBef>
            </a:pPr>
            <a:br>
              <a:rPr lang="it-IT" altLang="it-IT" i="1" dirty="0">
                <a:solidFill>
                  <a:schemeClr val="tx2"/>
                </a:solidFill>
                <a:latin typeface="Verdana" pitchFamily="34" charset="0"/>
              </a:rPr>
            </a:br>
            <a:r>
              <a:rPr lang="it-IT" altLang="it-IT" i="1" dirty="0">
                <a:solidFill>
                  <a:schemeClr val="tx2"/>
                </a:solidFill>
                <a:latin typeface="Verdana" pitchFamily="34" charset="0"/>
              </a:rPr>
              <a:t> [Incipit: </a:t>
            </a:r>
            <a:r>
              <a:rPr lang="it-IT" altLang="it-IT" b="1" i="1" dirty="0">
                <a:solidFill>
                  <a:schemeClr val="tx2"/>
                </a:solidFill>
                <a:latin typeface="Verdana" pitchFamily="34" charset="0"/>
              </a:rPr>
              <a:t>Indicazioni per il curricolo</a:t>
            </a:r>
            <a:r>
              <a:rPr lang="it-IT" altLang="it-IT" i="1" dirty="0">
                <a:solidFill>
                  <a:schemeClr val="tx2"/>
                </a:solidFill>
                <a:latin typeface="Verdana" pitchFamily="34" charset="0"/>
              </a:rPr>
              <a:t>]</a:t>
            </a:r>
          </a:p>
        </p:txBody>
      </p:sp>
      <p:sp>
        <p:nvSpPr>
          <p:cNvPr id="28675" name="Text Box 6"/>
          <p:cNvSpPr txBox="1">
            <a:spLocks noChangeArrowheads="1"/>
          </p:cNvSpPr>
          <p:nvPr/>
        </p:nvSpPr>
        <p:spPr bwMode="auto">
          <a:xfrm>
            <a:off x="1219716" y="2429626"/>
            <a:ext cx="8085027" cy="3706282"/>
          </a:xfrm>
          <a:prstGeom prst="rect">
            <a:avLst/>
          </a:prstGeom>
          <a:noFill/>
          <a:ln w="50800">
            <a:solidFill>
              <a:srgbClr val="990000"/>
            </a:solidFill>
            <a:miter lim="800000"/>
            <a:headEnd/>
            <a:tailEnd/>
          </a:ln>
        </p:spPr>
        <p:txBody>
          <a:bodyPr lIns="104278" tIns="52139" rIns="104278" bIns="52139">
            <a:spAutoFit/>
          </a:bodyPr>
          <a:lstStyle/>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a:p>
            <a:pPr>
              <a:spcBef>
                <a:spcPct val="50000"/>
              </a:spcBef>
            </a:pPr>
            <a:endParaRPr lang="it-IT" altLang="it-IT">
              <a:latin typeface="Calibri" pitchFamily="34" charset="0"/>
            </a:endParaRPr>
          </a:p>
        </p:txBody>
      </p:sp>
      <p:sp>
        <p:nvSpPr>
          <p:cNvPr id="7" name="CasellaDiTesto 6"/>
          <p:cNvSpPr txBox="1"/>
          <p:nvPr/>
        </p:nvSpPr>
        <p:spPr>
          <a:xfrm>
            <a:off x="1136174" y="921823"/>
            <a:ext cx="8168569" cy="520795"/>
          </a:xfrm>
          <a:prstGeom prst="rect">
            <a:avLst/>
          </a:prstGeom>
          <a:solidFill>
            <a:schemeClr val="tx2">
              <a:lumMod val="20000"/>
              <a:lumOff val="80000"/>
            </a:schemeClr>
          </a:solidFill>
          <a:ln>
            <a:solidFill>
              <a:srgbClr val="C00000"/>
            </a:solidFill>
          </a:ln>
        </p:spPr>
        <p:txBody>
          <a:bodyPr lIns="104278" tIns="52139" rIns="104278" bIns="52139">
            <a:spAutoFit/>
          </a:bodyPr>
          <a:lstStyle/>
          <a:p>
            <a:pPr algn="ctr">
              <a:defRPr/>
            </a:pPr>
            <a:r>
              <a:rPr lang="it-IT" sz="2700" b="1" dirty="0">
                <a:solidFill>
                  <a:schemeClr val="accent1">
                    <a:lumMod val="75000"/>
                  </a:schemeClr>
                </a:solidFill>
                <a:latin typeface="Verdana" pitchFamily="34" charset="0"/>
                <a:ea typeface="Verdana" pitchFamily="34" charset="0"/>
                <a:cs typeface="Verdana" pitchFamily="34" charset="0"/>
              </a:rPr>
              <a:t>LA SCUOLA NEL NUOVO SCENARIO</a:t>
            </a:r>
          </a:p>
        </p:txBody>
      </p:sp>
      <p:pic>
        <p:nvPicPr>
          <p:cNvPr id="5" name="Immagine 2">
            <a:extLst>
              <a:ext uri="{FF2B5EF4-FFF2-40B4-BE49-F238E27FC236}">
                <a16:creationId xmlns:a16="http://schemas.microsoft.com/office/drawing/2014/main" id="{FFDC643D-986C-4A8D-A649-D5D3C830058A}"/>
              </a:ext>
            </a:extLst>
          </p:cNvPr>
          <p:cNvPicPr>
            <a:picLocks noChangeAspect="1" noChangeArrowheads="1"/>
          </p:cNvPicPr>
          <p:nvPr/>
        </p:nvPicPr>
        <p:blipFill>
          <a:blip r:embed="rId3" cstate="print"/>
          <a:srcRect/>
          <a:stretch>
            <a:fillRect/>
          </a:stretch>
        </p:blipFill>
        <p:spPr bwMode="auto">
          <a:xfrm>
            <a:off x="8166100" y="5018653"/>
            <a:ext cx="2048400" cy="115074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472200" y="1081000"/>
            <a:ext cx="7953216" cy="542249"/>
          </a:xfrm>
        </p:spPr>
        <p:txBody>
          <a:bodyPr>
            <a:normAutofit fontScale="90000"/>
          </a:bodyPr>
          <a:lstStyle/>
          <a:p>
            <a:pPr eaLnBrk="1" hangingPunct="1"/>
            <a:r>
              <a:rPr lang="it-IT" altLang="it-IT" sz="3600" b="1" dirty="0">
                <a:solidFill>
                  <a:srgbClr val="003399"/>
                </a:solidFill>
              </a:rPr>
              <a:t> LA SCUOLA NEL NUOVO SCENARIO</a:t>
            </a:r>
          </a:p>
        </p:txBody>
      </p:sp>
      <p:sp>
        <p:nvSpPr>
          <p:cNvPr id="31747" name="Rectangle 3"/>
          <p:cNvSpPr>
            <a:spLocks noGrp="1" noChangeArrowheads="1"/>
          </p:cNvSpPr>
          <p:nvPr>
            <p:ph idx="1"/>
          </p:nvPr>
        </p:nvSpPr>
        <p:spPr>
          <a:xfrm>
            <a:off x="967234" y="2429626"/>
            <a:ext cx="9009560" cy="4313502"/>
          </a:xfrm>
        </p:spPr>
        <p:txBody>
          <a:bodyPr>
            <a:normAutofit/>
          </a:bodyPr>
          <a:lstStyle/>
          <a:p>
            <a:pPr>
              <a:buFont typeface="Wingdings" pitchFamily="2" charset="2"/>
              <a:buChar char="Ø"/>
            </a:pPr>
            <a:r>
              <a:rPr lang="it-IT" altLang="it-IT" dirty="0"/>
              <a:t> </a:t>
            </a:r>
            <a:r>
              <a:rPr lang="it-IT" altLang="it-IT" sz="2700" b="1" dirty="0">
                <a:solidFill>
                  <a:schemeClr val="tx1"/>
                </a:solidFill>
              </a:rPr>
              <a:t>ATTENUAZIONE DELLA CAPACITA’ ADULTA </a:t>
            </a:r>
            <a:r>
              <a:rPr lang="it-IT" altLang="it-IT" sz="2700" b="1" dirty="0" err="1">
                <a:solidFill>
                  <a:schemeClr val="tx1"/>
                </a:solidFill>
              </a:rPr>
              <a:t>DI</a:t>
            </a:r>
            <a:r>
              <a:rPr lang="it-IT" altLang="it-IT" sz="2700" b="1" dirty="0">
                <a:solidFill>
                  <a:schemeClr val="tx1"/>
                </a:solidFill>
              </a:rPr>
              <a:t> PRESIDIO DELLE REGOLE</a:t>
            </a:r>
          </a:p>
          <a:p>
            <a:r>
              <a:rPr lang="it-IT" altLang="it-IT" sz="2700" b="1" dirty="0">
                <a:solidFill>
                  <a:schemeClr val="tx1"/>
                </a:solidFill>
              </a:rPr>
              <a:t> PLURALITA’ </a:t>
            </a:r>
            <a:r>
              <a:rPr lang="it-IT" altLang="it-IT" sz="2700" b="1" dirty="0" err="1">
                <a:solidFill>
                  <a:schemeClr val="tx1"/>
                </a:solidFill>
              </a:rPr>
              <a:t>DI</a:t>
            </a:r>
            <a:r>
              <a:rPr lang="it-IT" altLang="it-IT" sz="2700" b="1" dirty="0">
                <a:solidFill>
                  <a:schemeClr val="tx1"/>
                </a:solidFill>
              </a:rPr>
              <a:t> MODELLI CULTURALI</a:t>
            </a:r>
          </a:p>
          <a:p>
            <a:r>
              <a:rPr lang="it-IT" altLang="it-IT" sz="2700" b="1" dirty="0">
                <a:solidFill>
                  <a:schemeClr val="tx1"/>
                </a:solidFill>
              </a:rPr>
              <a:t>FORME </a:t>
            </a:r>
            <a:r>
              <a:rPr lang="it-IT" altLang="it-IT" sz="2700" b="1" dirty="0" err="1">
                <a:solidFill>
                  <a:schemeClr val="tx1"/>
                </a:solidFill>
              </a:rPr>
              <a:t>DI</a:t>
            </a:r>
            <a:r>
              <a:rPr lang="it-IT" altLang="it-IT" sz="2700" b="1" dirty="0">
                <a:solidFill>
                  <a:schemeClr val="tx1"/>
                </a:solidFill>
              </a:rPr>
              <a:t> ANALFABETISMO INFORMATICO</a:t>
            </a:r>
          </a:p>
          <a:p>
            <a:r>
              <a:rPr lang="it-IT" altLang="it-IT" sz="2700" b="1" dirty="0">
                <a:solidFill>
                  <a:schemeClr val="tx1"/>
                </a:solidFill>
              </a:rPr>
              <a:t>RIORGANIZZAZIONE DEL MONDO DEL LAVORO </a:t>
            </a:r>
            <a:r>
              <a:rPr lang="it-IT" altLang="it-IT" sz="2700" b="1" dirty="0"/>
              <a:t>….</a:t>
            </a:r>
          </a:p>
        </p:txBody>
      </p:sp>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11" descr="4954994[1]">
            <a:extLst>
              <a:ext uri="{FF2B5EF4-FFF2-40B4-BE49-F238E27FC236}">
                <a16:creationId xmlns:a16="http://schemas.microsoft.com/office/drawing/2014/main" id="{754E03CB-6EEF-444C-AD42-B862DD64D6E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7574492" y="5149850"/>
            <a:ext cx="2296800" cy="2296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472200" y="1081000"/>
            <a:ext cx="7953216" cy="542249"/>
          </a:xfrm>
        </p:spPr>
        <p:txBody>
          <a:bodyPr>
            <a:normAutofit fontScale="90000"/>
          </a:bodyPr>
          <a:lstStyle/>
          <a:p>
            <a:pPr eaLnBrk="1" hangingPunct="1"/>
            <a:r>
              <a:rPr lang="it-IT" altLang="it-IT" sz="3600" b="1" dirty="0">
                <a:solidFill>
                  <a:srgbClr val="003399"/>
                </a:solidFill>
              </a:rPr>
              <a:t> CENTRALITA’ DELLA PERSONA</a:t>
            </a:r>
          </a:p>
        </p:txBody>
      </p:sp>
      <p:sp>
        <p:nvSpPr>
          <p:cNvPr id="31747" name="Rectangle 3"/>
          <p:cNvSpPr>
            <a:spLocks noGrp="1" noChangeArrowheads="1"/>
          </p:cNvSpPr>
          <p:nvPr>
            <p:ph idx="1"/>
          </p:nvPr>
        </p:nvSpPr>
        <p:spPr>
          <a:xfrm>
            <a:off x="967234" y="2429626"/>
            <a:ext cx="9009560" cy="4313502"/>
          </a:xfrm>
        </p:spPr>
        <p:txBody>
          <a:bodyPr>
            <a:normAutofit lnSpcReduction="10000"/>
          </a:bodyPr>
          <a:lstStyle/>
          <a:p>
            <a:pPr eaLnBrk="1" hangingPunct="1">
              <a:buNone/>
            </a:pPr>
            <a:r>
              <a:rPr lang="it-IT" altLang="it-IT" dirty="0"/>
              <a:t>    Si deve partire dalla </a:t>
            </a:r>
            <a:r>
              <a:rPr lang="it-IT" altLang="it-IT" b="1" dirty="0">
                <a:solidFill>
                  <a:srgbClr val="FF0000"/>
                </a:solidFill>
              </a:rPr>
              <a:t>PERSONA CHE APPRENDE</a:t>
            </a:r>
            <a:r>
              <a:rPr lang="it-IT" altLang="it-IT" dirty="0"/>
              <a:t> </a:t>
            </a:r>
            <a:r>
              <a:rPr lang="it-IT" altLang="it-IT" dirty="0">
                <a:solidFill>
                  <a:schemeClr val="tx1"/>
                </a:solidFill>
              </a:rPr>
              <a:t>con l’originalità del suo percorso e la sua rete di relazioni.</a:t>
            </a:r>
          </a:p>
          <a:p>
            <a:pPr eaLnBrk="1" hangingPunct="1">
              <a:buNone/>
            </a:pPr>
            <a:r>
              <a:rPr lang="it-IT" altLang="it-IT" dirty="0">
                <a:solidFill>
                  <a:schemeClr val="tx1"/>
                </a:solidFill>
              </a:rPr>
              <a:t>    I progetti vanno realizzati per persone che vivono</a:t>
            </a:r>
            <a:r>
              <a:rPr lang="it-IT" altLang="it-IT" dirty="0"/>
              <a:t> </a:t>
            </a:r>
            <a:r>
              <a:rPr lang="it-IT" altLang="it-IT" b="1" dirty="0">
                <a:solidFill>
                  <a:srgbClr val="FF0000"/>
                </a:solidFill>
              </a:rPr>
              <a:t>QUI E ORA</a:t>
            </a:r>
            <a:r>
              <a:rPr lang="it-IT" altLang="it-IT" dirty="0"/>
              <a:t>, </a:t>
            </a:r>
            <a:r>
              <a:rPr lang="it-IT" altLang="it-IT" dirty="0">
                <a:solidFill>
                  <a:schemeClr val="tx1"/>
                </a:solidFill>
              </a:rPr>
              <a:t>che vanno alla ricerca di orizzonti di significato, in relazione con i </a:t>
            </a:r>
            <a:r>
              <a:rPr lang="it-IT" altLang="it-IT" b="1" dirty="0">
                <a:solidFill>
                  <a:srgbClr val="FF0000"/>
                </a:solidFill>
              </a:rPr>
              <a:t>BISOGNI FONDAMENTALI </a:t>
            </a:r>
            <a:r>
              <a:rPr lang="it-IT" altLang="it-IT" dirty="0"/>
              <a:t> dei bambini e degli adolescenti.</a:t>
            </a:r>
            <a:r>
              <a:rPr lang="it-IT" altLang="it-IT" sz="2700" b="1" dirty="0"/>
              <a:t>.</a:t>
            </a:r>
          </a:p>
        </p:txBody>
      </p:sp>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4">
            <a:extLst>
              <a:ext uri="{FF2B5EF4-FFF2-40B4-BE49-F238E27FC236}">
                <a16:creationId xmlns:a16="http://schemas.microsoft.com/office/drawing/2014/main" id="{3D10B299-689C-4C41-A63C-9280C92509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81425" y="1657089"/>
            <a:ext cx="1479550" cy="1709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495406" y="873720"/>
            <a:ext cx="7953216" cy="542249"/>
          </a:xfrm>
        </p:spPr>
        <p:txBody>
          <a:bodyPr>
            <a:normAutofit fontScale="90000"/>
          </a:bodyPr>
          <a:lstStyle/>
          <a:p>
            <a:pPr eaLnBrk="1" hangingPunct="1"/>
            <a:r>
              <a:rPr lang="it-IT" altLang="it-IT" sz="3600" b="1" dirty="0">
                <a:solidFill>
                  <a:srgbClr val="003399"/>
                </a:solidFill>
              </a:rPr>
              <a:t> PER UNA NUOVA CITTADINANZA</a:t>
            </a:r>
          </a:p>
        </p:txBody>
      </p:sp>
      <p:sp>
        <p:nvSpPr>
          <p:cNvPr id="31747" name="Rectangle 3"/>
          <p:cNvSpPr>
            <a:spLocks noGrp="1" noChangeArrowheads="1"/>
          </p:cNvSpPr>
          <p:nvPr>
            <p:ph idx="1"/>
          </p:nvPr>
        </p:nvSpPr>
        <p:spPr>
          <a:xfrm>
            <a:off x="967234" y="2429626"/>
            <a:ext cx="9009560" cy="4313502"/>
          </a:xfrm>
        </p:spPr>
        <p:txBody>
          <a:bodyPr>
            <a:normAutofit fontScale="85000" lnSpcReduction="20000"/>
          </a:bodyPr>
          <a:lstStyle/>
          <a:p>
            <a:pPr eaLnBrk="1" hangingPunct="1">
              <a:buNone/>
            </a:pPr>
            <a:r>
              <a:rPr lang="it-IT" altLang="it-IT" dirty="0"/>
              <a:t>    </a:t>
            </a:r>
            <a:r>
              <a:rPr lang="it-IT" altLang="it-IT" dirty="0">
                <a:solidFill>
                  <a:schemeClr val="tx1"/>
                </a:solidFill>
              </a:rPr>
              <a:t>La scuola segue una doppia linea formativa: </a:t>
            </a:r>
            <a:r>
              <a:rPr lang="it-IT" altLang="it-IT" b="1" dirty="0">
                <a:solidFill>
                  <a:srgbClr val="FF0000"/>
                </a:solidFill>
              </a:rPr>
              <a:t>verticale</a:t>
            </a:r>
            <a:r>
              <a:rPr lang="it-IT" altLang="it-IT" dirty="0"/>
              <a:t>  </a:t>
            </a:r>
            <a:r>
              <a:rPr lang="it-IT" altLang="it-IT" dirty="0">
                <a:solidFill>
                  <a:schemeClr val="tx1"/>
                </a:solidFill>
              </a:rPr>
              <a:t>con i diversi gradi di scuola e</a:t>
            </a:r>
          </a:p>
          <a:p>
            <a:pPr eaLnBrk="1" hangingPunct="1">
              <a:buNone/>
            </a:pPr>
            <a:r>
              <a:rPr lang="it-IT" altLang="it-IT" b="1" dirty="0">
                <a:solidFill>
                  <a:srgbClr val="FF0000"/>
                </a:solidFill>
              </a:rPr>
              <a:t>   orizzontale </a:t>
            </a:r>
            <a:r>
              <a:rPr lang="it-IT" altLang="it-IT" dirty="0">
                <a:solidFill>
                  <a:schemeClr val="tx1"/>
                </a:solidFill>
              </a:rPr>
              <a:t>con la famiglia e con il territorio</a:t>
            </a:r>
            <a:r>
              <a:rPr lang="it-IT" altLang="it-IT" dirty="0"/>
              <a:t>.</a:t>
            </a:r>
          </a:p>
          <a:p>
            <a:pPr eaLnBrk="1" hangingPunct="1">
              <a:buNone/>
            </a:pPr>
            <a:r>
              <a:rPr lang="it-IT" altLang="it-IT" dirty="0">
                <a:solidFill>
                  <a:schemeClr val="tx1"/>
                </a:solidFill>
              </a:rPr>
              <a:t>    Occorre costruire </a:t>
            </a:r>
            <a:r>
              <a:rPr lang="it-IT" altLang="it-IT" b="1" dirty="0">
                <a:solidFill>
                  <a:srgbClr val="FF0000"/>
                </a:solidFill>
              </a:rPr>
              <a:t>un’alleanza educativa </a:t>
            </a:r>
            <a:r>
              <a:rPr lang="it-IT" altLang="it-IT" dirty="0">
                <a:solidFill>
                  <a:schemeClr val="tx1"/>
                </a:solidFill>
              </a:rPr>
              <a:t>con la famiglia e generare a scuola una diffusa </a:t>
            </a:r>
            <a:r>
              <a:rPr lang="it-IT" altLang="it-IT" b="1" dirty="0">
                <a:solidFill>
                  <a:srgbClr val="FF0000"/>
                </a:solidFill>
              </a:rPr>
              <a:t>convivialità relazionale</a:t>
            </a:r>
          </a:p>
          <a:p>
            <a:pPr eaLnBrk="1" hangingPunct="1">
              <a:buNone/>
            </a:pPr>
            <a:r>
              <a:rPr lang="it-IT" altLang="it-IT" dirty="0">
                <a:solidFill>
                  <a:schemeClr val="tx1"/>
                </a:solidFill>
              </a:rPr>
              <a:t>    Non basta convivere nella società, ma occorre  </a:t>
            </a:r>
            <a:r>
              <a:rPr lang="it-IT" altLang="it-IT" b="1" dirty="0">
                <a:solidFill>
                  <a:srgbClr val="FF0000"/>
                </a:solidFill>
              </a:rPr>
              <a:t>crearla </a:t>
            </a:r>
            <a:r>
              <a:rPr lang="it-IT" altLang="it-IT" dirty="0">
                <a:solidFill>
                  <a:schemeClr val="tx1"/>
                </a:solidFill>
              </a:rPr>
              <a:t>continuamente insieme</a:t>
            </a:r>
            <a:r>
              <a:rPr lang="it-IT" altLang="it-IT" dirty="0"/>
              <a:t>.</a:t>
            </a:r>
            <a:endParaRPr lang="it-IT" altLang="it-IT" sz="2700" b="1" dirty="0"/>
          </a:p>
          <a:p>
            <a:pPr eaLnBrk="1" hangingPunct="1">
              <a:buNone/>
            </a:pPr>
            <a:r>
              <a:rPr lang="it-IT" altLang="it-IT" dirty="0">
                <a:solidFill>
                  <a:schemeClr val="tx1"/>
                </a:solidFill>
              </a:rPr>
              <a:t>    Bisogna formare cittadini italiani che siano nel contempo </a:t>
            </a:r>
            <a:r>
              <a:rPr lang="it-IT" altLang="it-IT" b="1" dirty="0">
                <a:solidFill>
                  <a:srgbClr val="FF0000"/>
                </a:solidFill>
              </a:rPr>
              <a:t>cittadini dell’Europa e del mondo</a:t>
            </a:r>
            <a:r>
              <a:rPr lang="it-IT" altLang="it-IT" dirty="0"/>
              <a:t>,</a:t>
            </a:r>
          </a:p>
        </p:txBody>
      </p:sp>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10">
            <a:extLst>
              <a:ext uri="{FF2B5EF4-FFF2-40B4-BE49-F238E27FC236}">
                <a16:creationId xmlns:a16="http://schemas.microsoft.com/office/drawing/2014/main" id="{A0AE2E64-2C85-4293-9220-560B5EEC269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3700" y="501650"/>
            <a:ext cx="2159000" cy="179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472200" y="1081000"/>
            <a:ext cx="7953216" cy="542249"/>
          </a:xfrm>
        </p:spPr>
        <p:txBody>
          <a:bodyPr>
            <a:normAutofit fontScale="90000"/>
          </a:bodyPr>
          <a:lstStyle/>
          <a:p>
            <a:pPr algn="ctr" eaLnBrk="1" hangingPunct="1"/>
            <a:r>
              <a:rPr lang="it-IT" altLang="it-IT" sz="3600" b="1" dirty="0">
                <a:solidFill>
                  <a:srgbClr val="003399"/>
                </a:solidFill>
              </a:rPr>
              <a:t> PER UN NUOVO UMANESIMO</a:t>
            </a:r>
          </a:p>
        </p:txBody>
      </p:sp>
      <p:sp>
        <p:nvSpPr>
          <p:cNvPr id="31747" name="Rectangle 3"/>
          <p:cNvSpPr>
            <a:spLocks noGrp="1" noChangeArrowheads="1"/>
          </p:cNvSpPr>
          <p:nvPr>
            <p:ph idx="1"/>
          </p:nvPr>
        </p:nvSpPr>
        <p:spPr>
          <a:xfrm>
            <a:off x="967234" y="1797050"/>
            <a:ext cx="9009560" cy="4946078"/>
          </a:xfrm>
        </p:spPr>
        <p:txBody>
          <a:bodyPr>
            <a:noAutofit/>
          </a:bodyPr>
          <a:lstStyle/>
          <a:p>
            <a:pPr eaLnBrk="1" hangingPunct="1">
              <a:buNone/>
            </a:pPr>
            <a:r>
              <a:rPr lang="it-IT" altLang="it-IT" sz="2800" dirty="0">
                <a:latin typeface="Arial" pitchFamily="34" charset="0"/>
                <a:cs typeface="Arial" pitchFamily="34" charset="0"/>
              </a:rPr>
              <a:t>    Il bisogno di conoscenza degli studenti  non si soddisfa con l’accumulo di nozioni  ma solo </a:t>
            </a:r>
            <a:r>
              <a:rPr lang="it-IT" altLang="it-IT" sz="2800" b="1" dirty="0">
                <a:solidFill>
                  <a:srgbClr val="FF0000"/>
                </a:solidFill>
                <a:latin typeface="Arial" pitchFamily="34" charset="0"/>
                <a:cs typeface="Arial" pitchFamily="34" charset="0"/>
              </a:rPr>
              <a:t>integrando le discipline </a:t>
            </a:r>
            <a:r>
              <a:rPr lang="it-IT" altLang="it-IT" sz="2800" dirty="0">
                <a:latin typeface="Arial" pitchFamily="34" charset="0"/>
                <a:cs typeface="Arial" pitchFamily="34" charset="0"/>
              </a:rPr>
              <a:t>in nuovi quadri d’insieme.</a:t>
            </a:r>
          </a:p>
          <a:p>
            <a:pPr eaLnBrk="1" hangingPunct="1">
              <a:buNone/>
            </a:pPr>
            <a:r>
              <a:rPr lang="it-IT" altLang="it-IT" sz="2800" dirty="0">
                <a:latin typeface="Arial" pitchFamily="34" charset="0"/>
                <a:cs typeface="Arial" pitchFamily="34" charset="0"/>
              </a:rPr>
              <a:t>    E’ quindi decisiva </a:t>
            </a:r>
            <a:r>
              <a:rPr lang="it-IT" altLang="it-IT" sz="2800" b="1" dirty="0">
                <a:solidFill>
                  <a:srgbClr val="FF0000"/>
                </a:solidFill>
                <a:latin typeface="Arial" pitchFamily="34" charset="0"/>
                <a:cs typeface="Arial" pitchFamily="34" charset="0"/>
              </a:rPr>
              <a:t>una nuova alleanza </a:t>
            </a:r>
            <a:r>
              <a:rPr lang="it-IT" altLang="it-IT" sz="2800" dirty="0">
                <a:latin typeface="Arial" pitchFamily="34" charset="0"/>
                <a:cs typeface="Arial" pitchFamily="34" charset="0"/>
              </a:rPr>
              <a:t>fra SCIENZE, STORIA, DISCIPLINE UMANISTICHE, ARTI E TECNOLOGIA per delineare un nuovo umanesimo.</a:t>
            </a:r>
          </a:p>
          <a:p>
            <a:pPr eaLnBrk="1" hangingPunct="1">
              <a:buNone/>
            </a:pPr>
            <a:r>
              <a:rPr lang="it-IT" altLang="it-IT" sz="2800">
                <a:latin typeface="Arial" pitchFamily="34" charset="0"/>
                <a:cs typeface="Arial" pitchFamily="34" charset="0"/>
              </a:rPr>
              <a:t>    Ciò </a:t>
            </a:r>
            <a:r>
              <a:rPr lang="it-IT" altLang="it-IT" sz="2800" dirty="0">
                <a:latin typeface="Arial" pitchFamily="34" charset="0"/>
                <a:cs typeface="Arial" pitchFamily="34" charset="0"/>
              </a:rPr>
              <a:t>implica la capacità di cogliere gli aspetti essenziali dei problemi, la capacità di valutare i limiti e le possibilità delle conoscenze, </a:t>
            </a:r>
            <a:r>
              <a:rPr lang="it-IT" altLang="it-IT" sz="2800" b="1" dirty="0">
                <a:solidFill>
                  <a:srgbClr val="FF0000"/>
                </a:solidFill>
                <a:latin typeface="Arial" pitchFamily="34" charset="0"/>
                <a:cs typeface="Arial" pitchFamily="34" charset="0"/>
              </a:rPr>
              <a:t>la capacità di vivere e agire in un mondo in continuo cambiamento.</a:t>
            </a:r>
          </a:p>
        </p:txBody>
      </p:sp>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6">
            <a:extLst>
              <a:ext uri="{FF2B5EF4-FFF2-40B4-BE49-F238E27FC236}">
                <a16:creationId xmlns:a16="http://schemas.microsoft.com/office/drawing/2014/main" id="{7CCA170D-0501-482B-9E67-125A056021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66822" y="5561746"/>
            <a:ext cx="1047750" cy="1366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0306" y="1103375"/>
            <a:ext cx="6964679" cy="425195"/>
          </a:xfrm>
          <a:custGeom>
            <a:avLst/>
            <a:gdLst/>
            <a:ahLst/>
            <a:cxnLst/>
            <a:rect l="l" t="t" r="r" b="b"/>
            <a:pathLst>
              <a:path w="6964679" h="425195">
                <a:moveTo>
                  <a:pt x="6964679" y="420623"/>
                </a:moveTo>
                <a:lnTo>
                  <a:pt x="6964679" y="6095"/>
                </a:lnTo>
                <a:lnTo>
                  <a:pt x="6958583" y="0"/>
                </a:lnTo>
                <a:lnTo>
                  <a:pt x="6095" y="0"/>
                </a:lnTo>
                <a:lnTo>
                  <a:pt x="0" y="6095"/>
                </a:lnTo>
                <a:lnTo>
                  <a:pt x="0" y="420623"/>
                </a:lnTo>
                <a:lnTo>
                  <a:pt x="6095" y="425195"/>
                </a:lnTo>
                <a:lnTo>
                  <a:pt x="12191" y="425195"/>
                </a:lnTo>
                <a:lnTo>
                  <a:pt x="12191" y="25907"/>
                </a:lnTo>
                <a:lnTo>
                  <a:pt x="25907" y="13715"/>
                </a:lnTo>
                <a:lnTo>
                  <a:pt x="25907" y="25907"/>
                </a:lnTo>
                <a:lnTo>
                  <a:pt x="6938771" y="25907"/>
                </a:lnTo>
                <a:lnTo>
                  <a:pt x="6938771" y="13715"/>
                </a:lnTo>
                <a:lnTo>
                  <a:pt x="6950963" y="25907"/>
                </a:lnTo>
                <a:lnTo>
                  <a:pt x="6950963" y="425195"/>
                </a:lnTo>
                <a:lnTo>
                  <a:pt x="6958583" y="425195"/>
                </a:lnTo>
                <a:lnTo>
                  <a:pt x="6964679" y="420623"/>
                </a:lnTo>
                <a:close/>
              </a:path>
              <a:path w="6964679" h="425195">
                <a:moveTo>
                  <a:pt x="25907" y="25907"/>
                </a:moveTo>
                <a:lnTo>
                  <a:pt x="25907" y="13715"/>
                </a:lnTo>
                <a:lnTo>
                  <a:pt x="12191" y="25907"/>
                </a:lnTo>
                <a:lnTo>
                  <a:pt x="25907" y="25907"/>
                </a:lnTo>
                <a:close/>
              </a:path>
              <a:path w="6964679" h="425195">
                <a:moveTo>
                  <a:pt x="25907" y="400811"/>
                </a:moveTo>
                <a:lnTo>
                  <a:pt x="25907" y="25907"/>
                </a:lnTo>
                <a:lnTo>
                  <a:pt x="12191" y="25907"/>
                </a:lnTo>
                <a:lnTo>
                  <a:pt x="12191" y="400811"/>
                </a:lnTo>
                <a:lnTo>
                  <a:pt x="25907" y="400811"/>
                </a:lnTo>
                <a:close/>
              </a:path>
              <a:path w="6964679" h="425195">
                <a:moveTo>
                  <a:pt x="6950963" y="400811"/>
                </a:moveTo>
                <a:lnTo>
                  <a:pt x="12191" y="400811"/>
                </a:lnTo>
                <a:lnTo>
                  <a:pt x="25907" y="413003"/>
                </a:lnTo>
                <a:lnTo>
                  <a:pt x="25907" y="425195"/>
                </a:lnTo>
                <a:lnTo>
                  <a:pt x="6938771" y="425195"/>
                </a:lnTo>
                <a:lnTo>
                  <a:pt x="6938771" y="413003"/>
                </a:lnTo>
                <a:lnTo>
                  <a:pt x="6950963" y="400811"/>
                </a:lnTo>
                <a:close/>
              </a:path>
              <a:path w="6964679" h="425195">
                <a:moveTo>
                  <a:pt x="25907" y="425195"/>
                </a:moveTo>
                <a:lnTo>
                  <a:pt x="25907" y="413003"/>
                </a:lnTo>
                <a:lnTo>
                  <a:pt x="12191" y="400811"/>
                </a:lnTo>
                <a:lnTo>
                  <a:pt x="12191" y="425195"/>
                </a:lnTo>
                <a:lnTo>
                  <a:pt x="25907" y="425195"/>
                </a:lnTo>
                <a:close/>
              </a:path>
              <a:path w="6964679" h="425195">
                <a:moveTo>
                  <a:pt x="6950963" y="25907"/>
                </a:moveTo>
                <a:lnTo>
                  <a:pt x="6938771" y="13715"/>
                </a:lnTo>
                <a:lnTo>
                  <a:pt x="6938771" y="25907"/>
                </a:lnTo>
                <a:lnTo>
                  <a:pt x="6950963" y="25907"/>
                </a:lnTo>
                <a:close/>
              </a:path>
              <a:path w="6964679" h="425195">
                <a:moveTo>
                  <a:pt x="6950963" y="400811"/>
                </a:moveTo>
                <a:lnTo>
                  <a:pt x="6950963" y="25907"/>
                </a:lnTo>
                <a:lnTo>
                  <a:pt x="6938771" y="25907"/>
                </a:lnTo>
                <a:lnTo>
                  <a:pt x="6938771" y="400811"/>
                </a:lnTo>
                <a:lnTo>
                  <a:pt x="6950963" y="400811"/>
                </a:lnTo>
                <a:close/>
              </a:path>
              <a:path w="6964679" h="425195">
                <a:moveTo>
                  <a:pt x="6950963" y="425195"/>
                </a:moveTo>
                <a:lnTo>
                  <a:pt x="6950963" y="400811"/>
                </a:lnTo>
                <a:lnTo>
                  <a:pt x="6938771" y="413003"/>
                </a:lnTo>
                <a:lnTo>
                  <a:pt x="6938771" y="425195"/>
                </a:lnTo>
                <a:lnTo>
                  <a:pt x="6950963" y="425195"/>
                </a:lnTo>
                <a:close/>
              </a:path>
            </a:pathLst>
          </a:custGeom>
          <a:solidFill>
            <a:srgbClr val="CC4656"/>
          </a:solidFill>
        </p:spPr>
        <p:txBody>
          <a:bodyPr wrap="square" lIns="0" tIns="0" rIns="0" bIns="0" rtlCol="0">
            <a:noAutofit/>
          </a:bodyPr>
          <a:lstStyle/>
          <a:p>
            <a:endParaRPr/>
          </a:p>
        </p:txBody>
      </p:sp>
      <p:sp>
        <p:nvSpPr>
          <p:cNvPr id="8" name="object 8"/>
          <p:cNvSpPr txBox="1"/>
          <p:nvPr/>
        </p:nvSpPr>
        <p:spPr>
          <a:xfrm>
            <a:off x="1759597" y="1930907"/>
            <a:ext cx="6330303" cy="1694943"/>
          </a:xfrm>
          <a:prstGeom prst="rect">
            <a:avLst/>
          </a:prstGeom>
        </p:spPr>
        <p:txBody>
          <a:bodyPr vert="horz" wrap="square" lIns="0" tIns="0" rIns="0" bIns="0" rtlCol="0">
            <a:noAutofit/>
          </a:bodyPr>
          <a:lstStyle/>
          <a:p>
            <a:pPr marL="12700">
              <a:lnSpc>
                <a:spcPct val="100000"/>
              </a:lnSpc>
            </a:pPr>
            <a:r>
              <a:rPr lang="it-IT" sz="3200" b="1" dirty="0">
                <a:latin typeface="Arial"/>
                <a:cs typeface="Arial"/>
              </a:rPr>
              <a:t>Per la scuola dell’infanzia 5 campi di esperienza:</a:t>
            </a:r>
          </a:p>
          <a:p>
            <a:pPr marL="12700">
              <a:lnSpc>
                <a:spcPct val="100000"/>
              </a:lnSpc>
            </a:pPr>
            <a:endParaRPr lang="it-IT" sz="3200" b="1" dirty="0">
              <a:latin typeface="Arial"/>
              <a:cs typeface="Arial"/>
            </a:endParaRPr>
          </a:p>
          <a:p>
            <a:pPr marL="12700">
              <a:lnSpc>
                <a:spcPct val="100000"/>
              </a:lnSpc>
              <a:buFont typeface="Arial" pitchFamily="34" charset="0"/>
              <a:buChar char="•"/>
            </a:pPr>
            <a:r>
              <a:rPr lang="it-IT" sz="3200" b="1" dirty="0">
                <a:latin typeface="Arial"/>
                <a:cs typeface="Arial"/>
              </a:rPr>
              <a:t>Il sé e l’altro</a:t>
            </a:r>
          </a:p>
          <a:p>
            <a:pPr marL="12700">
              <a:lnSpc>
                <a:spcPct val="100000"/>
              </a:lnSpc>
              <a:buFont typeface="Arial" pitchFamily="34" charset="0"/>
              <a:buChar char="•"/>
            </a:pPr>
            <a:r>
              <a:rPr lang="it-IT" sz="3200" b="1" dirty="0">
                <a:latin typeface="Arial"/>
                <a:cs typeface="Arial"/>
              </a:rPr>
              <a:t>Il corpo e il movimento</a:t>
            </a:r>
          </a:p>
          <a:p>
            <a:pPr marL="12700">
              <a:lnSpc>
                <a:spcPct val="100000"/>
              </a:lnSpc>
              <a:buFont typeface="Arial" pitchFamily="34" charset="0"/>
              <a:buChar char="•"/>
            </a:pPr>
            <a:r>
              <a:rPr lang="it-IT" sz="3200" b="1" dirty="0">
                <a:solidFill>
                  <a:srgbClr val="FF0000"/>
                </a:solidFill>
                <a:latin typeface="Arial"/>
                <a:cs typeface="Arial"/>
              </a:rPr>
              <a:t>Immagini,suoni,colori </a:t>
            </a:r>
            <a:r>
              <a:rPr lang="it-IT" b="1" dirty="0">
                <a:solidFill>
                  <a:srgbClr val="2E28A0"/>
                </a:solidFill>
                <a:latin typeface="Arial"/>
                <a:cs typeface="Arial"/>
              </a:rPr>
              <a:t>(linguaggi, creatività, espressione)</a:t>
            </a:r>
          </a:p>
          <a:p>
            <a:pPr marL="12700">
              <a:lnSpc>
                <a:spcPct val="100000"/>
              </a:lnSpc>
              <a:buFont typeface="Arial" pitchFamily="34" charset="0"/>
              <a:buChar char="•"/>
            </a:pPr>
            <a:r>
              <a:rPr lang="it-IT" sz="3200" b="1" dirty="0">
                <a:latin typeface="Arial"/>
                <a:cs typeface="Arial"/>
              </a:rPr>
              <a:t>I discorsi e le parole</a:t>
            </a:r>
          </a:p>
          <a:p>
            <a:pPr marL="12700">
              <a:lnSpc>
                <a:spcPct val="100000"/>
              </a:lnSpc>
              <a:buFont typeface="Arial" pitchFamily="34" charset="0"/>
              <a:buChar char="•"/>
            </a:pPr>
            <a:r>
              <a:rPr lang="it-IT" sz="3200" b="1" dirty="0">
                <a:latin typeface="Arial"/>
                <a:cs typeface="Arial"/>
              </a:rPr>
              <a:t>La conoscenza del mondo</a:t>
            </a:r>
          </a:p>
          <a:p>
            <a:pPr marL="12700">
              <a:lnSpc>
                <a:spcPct val="100000"/>
              </a:lnSpc>
              <a:buFont typeface="Arial" pitchFamily="34" charset="0"/>
              <a:buChar char="•"/>
            </a:pPr>
            <a:endParaRPr lang="it-IT" sz="3200" b="1" dirty="0">
              <a:latin typeface="Arial"/>
              <a:cs typeface="Arial"/>
            </a:endParaRPr>
          </a:p>
          <a:p>
            <a:pPr marL="12700">
              <a:lnSpc>
                <a:spcPct val="100000"/>
              </a:lnSpc>
            </a:pPr>
            <a:endParaRPr lang="it-IT" sz="3200" b="1" dirty="0">
              <a:latin typeface="Arial"/>
              <a:cs typeface="Arial"/>
            </a:endParaRPr>
          </a:p>
          <a:p>
            <a:pPr marL="1102360" marR="1182370" indent="1270" algn="ctr">
              <a:lnSpc>
                <a:spcPct val="100000"/>
              </a:lnSpc>
            </a:pPr>
            <a:endParaRPr sz="2000" dirty="0">
              <a:latin typeface="Arial"/>
              <a:cs typeface="Arial"/>
            </a:endParaRPr>
          </a:p>
        </p:txBody>
      </p:sp>
      <p:sp>
        <p:nvSpPr>
          <p:cNvPr id="9" name="object 9"/>
          <p:cNvSpPr txBox="1"/>
          <p:nvPr/>
        </p:nvSpPr>
        <p:spPr>
          <a:xfrm>
            <a:off x="2329572" y="1146555"/>
            <a:ext cx="6104890" cy="322580"/>
          </a:xfrm>
          <a:prstGeom prst="rect">
            <a:avLst/>
          </a:prstGeom>
        </p:spPr>
        <p:txBody>
          <a:bodyPr vert="horz" wrap="square" lIns="0" tIns="0" rIns="0" bIns="0" rtlCol="0">
            <a:noAutofit/>
          </a:bodyPr>
          <a:lstStyle/>
          <a:p>
            <a:pPr marL="12700">
              <a:lnSpc>
                <a:spcPct val="100000"/>
              </a:lnSpc>
            </a:pPr>
            <a:r>
              <a:rPr lang="it-IT" sz="2000" b="1" spc="30" dirty="0">
                <a:latin typeface="Arial Black"/>
                <a:cs typeface="Arial Black"/>
              </a:rPr>
              <a:t>CAMPI </a:t>
            </a:r>
            <a:r>
              <a:rPr lang="it-IT" sz="2000" b="1" spc="30" dirty="0" err="1">
                <a:latin typeface="Arial Black"/>
                <a:cs typeface="Arial Black"/>
              </a:rPr>
              <a:t>DI</a:t>
            </a:r>
            <a:r>
              <a:rPr lang="it-IT" sz="2000" b="1" spc="30" dirty="0">
                <a:latin typeface="Arial Black"/>
                <a:cs typeface="Arial Black"/>
              </a:rPr>
              <a:t> ESPERIENZA</a:t>
            </a:r>
            <a:endParaRPr sz="2000" dirty="0">
              <a:latin typeface="Arial Black"/>
              <a:cs typeface="Arial Black"/>
            </a:endParaRPr>
          </a:p>
        </p:txBody>
      </p:sp>
      <p:sp>
        <p:nvSpPr>
          <p:cNvPr id="10" name="Segnaposto piè di pagina 9"/>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6" name="Picture 12" descr="bimbi">
            <a:extLst>
              <a:ext uri="{FF2B5EF4-FFF2-40B4-BE49-F238E27FC236}">
                <a16:creationId xmlns:a16="http://schemas.microsoft.com/office/drawing/2014/main" id="{35D34F1F-1146-4987-B25D-2B7AC9D568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86227" y="5791931"/>
            <a:ext cx="20764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0306" y="1103375"/>
            <a:ext cx="6964679" cy="425195"/>
          </a:xfrm>
          <a:custGeom>
            <a:avLst/>
            <a:gdLst/>
            <a:ahLst/>
            <a:cxnLst/>
            <a:rect l="l" t="t" r="r" b="b"/>
            <a:pathLst>
              <a:path w="6964679" h="425195">
                <a:moveTo>
                  <a:pt x="6964679" y="420623"/>
                </a:moveTo>
                <a:lnTo>
                  <a:pt x="6964679" y="6095"/>
                </a:lnTo>
                <a:lnTo>
                  <a:pt x="6958583" y="0"/>
                </a:lnTo>
                <a:lnTo>
                  <a:pt x="6095" y="0"/>
                </a:lnTo>
                <a:lnTo>
                  <a:pt x="0" y="6095"/>
                </a:lnTo>
                <a:lnTo>
                  <a:pt x="0" y="420623"/>
                </a:lnTo>
                <a:lnTo>
                  <a:pt x="6095" y="425195"/>
                </a:lnTo>
                <a:lnTo>
                  <a:pt x="12191" y="425195"/>
                </a:lnTo>
                <a:lnTo>
                  <a:pt x="12191" y="25907"/>
                </a:lnTo>
                <a:lnTo>
                  <a:pt x="25907" y="13715"/>
                </a:lnTo>
                <a:lnTo>
                  <a:pt x="25907" y="25907"/>
                </a:lnTo>
                <a:lnTo>
                  <a:pt x="6938771" y="25907"/>
                </a:lnTo>
                <a:lnTo>
                  <a:pt x="6938771" y="13715"/>
                </a:lnTo>
                <a:lnTo>
                  <a:pt x="6950963" y="25907"/>
                </a:lnTo>
                <a:lnTo>
                  <a:pt x="6950963" y="425195"/>
                </a:lnTo>
                <a:lnTo>
                  <a:pt x="6958583" y="425195"/>
                </a:lnTo>
                <a:lnTo>
                  <a:pt x="6964679" y="420623"/>
                </a:lnTo>
                <a:close/>
              </a:path>
              <a:path w="6964679" h="425195">
                <a:moveTo>
                  <a:pt x="25907" y="25907"/>
                </a:moveTo>
                <a:lnTo>
                  <a:pt x="25907" y="13715"/>
                </a:lnTo>
                <a:lnTo>
                  <a:pt x="12191" y="25907"/>
                </a:lnTo>
                <a:lnTo>
                  <a:pt x="25907" y="25907"/>
                </a:lnTo>
                <a:close/>
              </a:path>
              <a:path w="6964679" h="425195">
                <a:moveTo>
                  <a:pt x="25907" y="400811"/>
                </a:moveTo>
                <a:lnTo>
                  <a:pt x="25907" y="25907"/>
                </a:lnTo>
                <a:lnTo>
                  <a:pt x="12191" y="25907"/>
                </a:lnTo>
                <a:lnTo>
                  <a:pt x="12191" y="400811"/>
                </a:lnTo>
                <a:lnTo>
                  <a:pt x="25907" y="400811"/>
                </a:lnTo>
                <a:close/>
              </a:path>
              <a:path w="6964679" h="425195">
                <a:moveTo>
                  <a:pt x="6950963" y="400811"/>
                </a:moveTo>
                <a:lnTo>
                  <a:pt x="12191" y="400811"/>
                </a:lnTo>
                <a:lnTo>
                  <a:pt x="25907" y="413003"/>
                </a:lnTo>
                <a:lnTo>
                  <a:pt x="25907" y="425195"/>
                </a:lnTo>
                <a:lnTo>
                  <a:pt x="6938771" y="425195"/>
                </a:lnTo>
                <a:lnTo>
                  <a:pt x="6938771" y="413003"/>
                </a:lnTo>
                <a:lnTo>
                  <a:pt x="6950963" y="400811"/>
                </a:lnTo>
                <a:close/>
              </a:path>
              <a:path w="6964679" h="425195">
                <a:moveTo>
                  <a:pt x="25907" y="425195"/>
                </a:moveTo>
                <a:lnTo>
                  <a:pt x="25907" y="413003"/>
                </a:lnTo>
                <a:lnTo>
                  <a:pt x="12191" y="400811"/>
                </a:lnTo>
                <a:lnTo>
                  <a:pt x="12191" y="425195"/>
                </a:lnTo>
                <a:lnTo>
                  <a:pt x="25907" y="425195"/>
                </a:lnTo>
                <a:close/>
              </a:path>
              <a:path w="6964679" h="425195">
                <a:moveTo>
                  <a:pt x="6950963" y="25907"/>
                </a:moveTo>
                <a:lnTo>
                  <a:pt x="6938771" y="13715"/>
                </a:lnTo>
                <a:lnTo>
                  <a:pt x="6938771" y="25907"/>
                </a:lnTo>
                <a:lnTo>
                  <a:pt x="6950963" y="25907"/>
                </a:lnTo>
                <a:close/>
              </a:path>
              <a:path w="6964679" h="425195">
                <a:moveTo>
                  <a:pt x="6950963" y="400811"/>
                </a:moveTo>
                <a:lnTo>
                  <a:pt x="6950963" y="25907"/>
                </a:lnTo>
                <a:lnTo>
                  <a:pt x="6938771" y="25907"/>
                </a:lnTo>
                <a:lnTo>
                  <a:pt x="6938771" y="400811"/>
                </a:lnTo>
                <a:lnTo>
                  <a:pt x="6950963" y="400811"/>
                </a:lnTo>
                <a:close/>
              </a:path>
              <a:path w="6964679" h="425195">
                <a:moveTo>
                  <a:pt x="6950963" y="425195"/>
                </a:moveTo>
                <a:lnTo>
                  <a:pt x="6950963" y="400811"/>
                </a:lnTo>
                <a:lnTo>
                  <a:pt x="6938771" y="413003"/>
                </a:lnTo>
                <a:lnTo>
                  <a:pt x="6938771" y="425195"/>
                </a:lnTo>
                <a:lnTo>
                  <a:pt x="6950963" y="425195"/>
                </a:lnTo>
                <a:close/>
              </a:path>
            </a:pathLst>
          </a:custGeom>
          <a:solidFill>
            <a:srgbClr val="CC4656"/>
          </a:solidFill>
        </p:spPr>
        <p:txBody>
          <a:bodyPr wrap="square" lIns="0" tIns="0" rIns="0" bIns="0" rtlCol="0">
            <a:noAutofit/>
          </a:bodyPr>
          <a:lstStyle/>
          <a:p>
            <a:endParaRPr/>
          </a:p>
        </p:txBody>
      </p:sp>
      <p:sp>
        <p:nvSpPr>
          <p:cNvPr id="8" name="object 8"/>
          <p:cNvSpPr txBox="1"/>
          <p:nvPr/>
        </p:nvSpPr>
        <p:spPr>
          <a:xfrm>
            <a:off x="1765300" y="1873250"/>
            <a:ext cx="6330303" cy="3810000"/>
          </a:xfrm>
          <a:prstGeom prst="rect">
            <a:avLst/>
          </a:prstGeom>
        </p:spPr>
        <p:txBody>
          <a:bodyPr vert="horz" wrap="square" lIns="0" tIns="0" rIns="0" bIns="0" rtlCol="0">
            <a:noAutofit/>
          </a:bodyPr>
          <a:lstStyle/>
          <a:p>
            <a:pPr marL="12700">
              <a:lnSpc>
                <a:spcPct val="100000"/>
              </a:lnSpc>
              <a:buFont typeface="Arial" pitchFamily="34" charset="0"/>
              <a:buChar char="•"/>
            </a:pPr>
            <a:r>
              <a:rPr lang="it-IT" sz="3200" b="1" dirty="0">
                <a:latin typeface="Arial"/>
                <a:cs typeface="Arial"/>
              </a:rPr>
              <a:t>CONSOLIDARE L’IDENTITA’</a:t>
            </a:r>
          </a:p>
          <a:p>
            <a:pPr marL="12700">
              <a:lnSpc>
                <a:spcPct val="100000"/>
              </a:lnSpc>
            </a:pPr>
            <a:endParaRPr lang="it-IT" sz="3200" b="1" dirty="0">
              <a:latin typeface="Arial"/>
              <a:cs typeface="Arial"/>
            </a:endParaRPr>
          </a:p>
          <a:p>
            <a:pPr marL="12700">
              <a:lnSpc>
                <a:spcPct val="100000"/>
              </a:lnSpc>
              <a:buFont typeface="Arial" pitchFamily="34" charset="0"/>
              <a:buChar char="•"/>
            </a:pPr>
            <a:r>
              <a:rPr lang="it-IT" sz="3200" b="1" dirty="0">
                <a:latin typeface="Arial"/>
                <a:cs typeface="Arial"/>
              </a:rPr>
              <a:t>SVILUPPARE L’AUTONOMIA</a:t>
            </a:r>
          </a:p>
          <a:p>
            <a:pPr marL="12700">
              <a:lnSpc>
                <a:spcPct val="100000"/>
              </a:lnSpc>
            </a:pPr>
            <a:endParaRPr lang="it-IT" sz="3200" b="1" dirty="0">
              <a:latin typeface="Arial"/>
              <a:cs typeface="Arial"/>
            </a:endParaRPr>
          </a:p>
          <a:p>
            <a:pPr marL="12700">
              <a:lnSpc>
                <a:spcPct val="100000"/>
              </a:lnSpc>
              <a:buFont typeface="Arial" pitchFamily="34" charset="0"/>
              <a:buChar char="•"/>
            </a:pPr>
            <a:r>
              <a:rPr lang="it-IT" sz="3200" b="1" dirty="0">
                <a:latin typeface="Arial"/>
                <a:cs typeface="Arial"/>
              </a:rPr>
              <a:t>ACQUISIRE COMPETENZE</a:t>
            </a:r>
          </a:p>
          <a:p>
            <a:pPr marL="12700">
              <a:lnSpc>
                <a:spcPct val="100000"/>
              </a:lnSpc>
            </a:pPr>
            <a:endParaRPr lang="it-IT" sz="3200" b="1" dirty="0">
              <a:latin typeface="Arial"/>
              <a:cs typeface="Arial"/>
            </a:endParaRPr>
          </a:p>
          <a:p>
            <a:pPr marL="12700">
              <a:lnSpc>
                <a:spcPct val="100000"/>
              </a:lnSpc>
              <a:buFont typeface="Arial" pitchFamily="34" charset="0"/>
              <a:buChar char="•"/>
            </a:pPr>
            <a:r>
              <a:rPr lang="it-IT" sz="3200" b="1" dirty="0">
                <a:latin typeface="Arial"/>
                <a:cs typeface="Arial"/>
              </a:rPr>
              <a:t>VIVERE LE PRIME ESPERIENZE </a:t>
            </a:r>
            <a:r>
              <a:rPr lang="it-IT" sz="3200" b="1" dirty="0" err="1">
                <a:latin typeface="Arial"/>
                <a:cs typeface="Arial"/>
              </a:rPr>
              <a:t>DI</a:t>
            </a:r>
            <a:r>
              <a:rPr lang="it-IT" sz="3200" b="1" dirty="0">
                <a:latin typeface="Arial"/>
                <a:cs typeface="Arial"/>
              </a:rPr>
              <a:t> CITTADINANZA</a:t>
            </a:r>
          </a:p>
          <a:p>
            <a:pPr marL="12700">
              <a:lnSpc>
                <a:spcPct val="100000"/>
              </a:lnSpc>
              <a:buFont typeface="Arial" pitchFamily="34" charset="0"/>
              <a:buChar char="•"/>
            </a:pPr>
            <a:endParaRPr lang="it-IT" sz="3200" b="1" dirty="0">
              <a:latin typeface="Arial"/>
              <a:cs typeface="Arial"/>
            </a:endParaRPr>
          </a:p>
          <a:p>
            <a:pPr marL="12700">
              <a:lnSpc>
                <a:spcPct val="100000"/>
              </a:lnSpc>
              <a:buFont typeface="Arial" pitchFamily="34" charset="0"/>
              <a:buChar char="•"/>
            </a:pPr>
            <a:endParaRPr lang="it-IT" sz="3200" b="1" dirty="0">
              <a:latin typeface="Arial"/>
              <a:cs typeface="Arial"/>
            </a:endParaRPr>
          </a:p>
          <a:p>
            <a:pPr marL="1102360" marR="1182370" indent="1270" algn="ctr">
              <a:lnSpc>
                <a:spcPct val="100000"/>
              </a:lnSpc>
              <a:buFont typeface="Arial" pitchFamily="34" charset="0"/>
              <a:buChar char="•"/>
            </a:pPr>
            <a:endParaRPr sz="2000" dirty="0">
              <a:latin typeface="Arial"/>
              <a:cs typeface="Arial"/>
            </a:endParaRPr>
          </a:p>
        </p:txBody>
      </p:sp>
      <p:sp>
        <p:nvSpPr>
          <p:cNvPr id="9" name="object 9"/>
          <p:cNvSpPr txBox="1"/>
          <p:nvPr/>
        </p:nvSpPr>
        <p:spPr>
          <a:xfrm>
            <a:off x="2329572" y="1146555"/>
            <a:ext cx="6104890" cy="322580"/>
          </a:xfrm>
          <a:prstGeom prst="rect">
            <a:avLst/>
          </a:prstGeom>
        </p:spPr>
        <p:txBody>
          <a:bodyPr vert="horz" wrap="square" lIns="0" tIns="0" rIns="0" bIns="0" rtlCol="0">
            <a:noAutofit/>
          </a:bodyPr>
          <a:lstStyle/>
          <a:p>
            <a:pPr marL="12700">
              <a:lnSpc>
                <a:spcPct val="100000"/>
              </a:lnSpc>
            </a:pPr>
            <a:r>
              <a:rPr lang="it-IT" sz="2400" b="1" spc="30" dirty="0">
                <a:latin typeface="Arial Black"/>
                <a:cs typeface="Arial Black"/>
              </a:rPr>
              <a:t>FINALITA’  SCUOLA DELL’INFANZIA</a:t>
            </a:r>
            <a:endParaRPr sz="2400" dirty="0">
              <a:latin typeface="Arial Black"/>
              <a:cs typeface="Arial Black"/>
            </a:endParaRPr>
          </a:p>
        </p:txBody>
      </p:sp>
      <p:sp>
        <p:nvSpPr>
          <p:cNvPr id="10" name="Segnaposto piè di pagina 9"/>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6" name="Picture 11" descr="Immagine bimbi">
            <a:extLst>
              <a:ext uri="{FF2B5EF4-FFF2-40B4-BE49-F238E27FC236}">
                <a16:creationId xmlns:a16="http://schemas.microsoft.com/office/drawing/2014/main" id="{AEA94995-2274-4387-BA69-005BB5CC95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26312" y="3305416"/>
            <a:ext cx="34163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0306" y="1103375"/>
            <a:ext cx="6964679" cy="425195"/>
          </a:xfrm>
          <a:custGeom>
            <a:avLst/>
            <a:gdLst/>
            <a:ahLst/>
            <a:cxnLst/>
            <a:rect l="l" t="t" r="r" b="b"/>
            <a:pathLst>
              <a:path w="6964679" h="425195">
                <a:moveTo>
                  <a:pt x="6964679" y="420623"/>
                </a:moveTo>
                <a:lnTo>
                  <a:pt x="6964679" y="6095"/>
                </a:lnTo>
                <a:lnTo>
                  <a:pt x="6958583" y="0"/>
                </a:lnTo>
                <a:lnTo>
                  <a:pt x="6095" y="0"/>
                </a:lnTo>
                <a:lnTo>
                  <a:pt x="0" y="6095"/>
                </a:lnTo>
                <a:lnTo>
                  <a:pt x="0" y="420623"/>
                </a:lnTo>
                <a:lnTo>
                  <a:pt x="6095" y="425195"/>
                </a:lnTo>
                <a:lnTo>
                  <a:pt x="12191" y="425195"/>
                </a:lnTo>
                <a:lnTo>
                  <a:pt x="12191" y="25907"/>
                </a:lnTo>
                <a:lnTo>
                  <a:pt x="25907" y="13715"/>
                </a:lnTo>
                <a:lnTo>
                  <a:pt x="25907" y="25907"/>
                </a:lnTo>
                <a:lnTo>
                  <a:pt x="6938771" y="25907"/>
                </a:lnTo>
                <a:lnTo>
                  <a:pt x="6938771" y="13715"/>
                </a:lnTo>
                <a:lnTo>
                  <a:pt x="6950963" y="25907"/>
                </a:lnTo>
                <a:lnTo>
                  <a:pt x="6950963" y="425195"/>
                </a:lnTo>
                <a:lnTo>
                  <a:pt x="6958583" y="425195"/>
                </a:lnTo>
                <a:lnTo>
                  <a:pt x="6964679" y="420623"/>
                </a:lnTo>
                <a:close/>
              </a:path>
              <a:path w="6964679" h="425195">
                <a:moveTo>
                  <a:pt x="25907" y="25907"/>
                </a:moveTo>
                <a:lnTo>
                  <a:pt x="25907" y="13715"/>
                </a:lnTo>
                <a:lnTo>
                  <a:pt x="12191" y="25907"/>
                </a:lnTo>
                <a:lnTo>
                  <a:pt x="25907" y="25907"/>
                </a:lnTo>
                <a:close/>
              </a:path>
              <a:path w="6964679" h="425195">
                <a:moveTo>
                  <a:pt x="25907" y="400811"/>
                </a:moveTo>
                <a:lnTo>
                  <a:pt x="25907" y="25907"/>
                </a:lnTo>
                <a:lnTo>
                  <a:pt x="12191" y="25907"/>
                </a:lnTo>
                <a:lnTo>
                  <a:pt x="12191" y="400811"/>
                </a:lnTo>
                <a:lnTo>
                  <a:pt x="25907" y="400811"/>
                </a:lnTo>
                <a:close/>
              </a:path>
              <a:path w="6964679" h="425195">
                <a:moveTo>
                  <a:pt x="6950963" y="400811"/>
                </a:moveTo>
                <a:lnTo>
                  <a:pt x="12191" y="400811"/>
                </a:lnTo>
                <a:lnTo>
                  <a:pt x="25907" y="413003"/>
                </a:lnTo>
                <a:lnTo>
                  <a:pt x="25907" y="425195"/>
                </a:lnTo>
                <a:lnTo>
                  <a:pt x="6938771" y="425195"/>
                </a:lnTo>
                <a:lnTo>
                  <a:pt x="6938771" y="413003"/>
                </a:lnTo>
                <a:lnTo>
                  <a:pt x="6950963" y="400811"/>
                </a:lnTo>
                <a:close/>
              </a:path>
              <a:path w="6964679" h="425195">
                <a:moveTo>
                  <a:pt x="25907" y="425195"/>
                </a:moveTo>
                <a:lnTo>
                  <a:pt x="25907" y="413003"/>
                </a:lnTo>
                <a:lnTo>
                  <a:pt x="12191" y="400811"/>
                </a:lnTo>
                <a:lnTo>
                  <a:pt x="12191" y="425195"/>
                </a:lnTo>
                <a:lnTo>
                  <a:pt x="25907" y="425195"/>
                </a:lnTo>
                <a:close/>
              </a:path>
              <a:path w="6964679" h="425195">
                <a:moveTo>
                  <a:pt x="6950963" y="25907"/>
                </a:moveTo>
                <a:lnTo>
                  <a:pt x="6938771" y="13715"/>
                </a:lnTo>
                <a:lnTo>
                  <a:pt x="6938771" y="25907"/>
                </a:lnTo>
                <a:lnTo>
                  <a:pt x="6950963" y="25907"/>
                </a:lnTo>
                <a:close/>
              </a:path>
              <a:path w="6964679" h="425195">
                <a:moveTo>
                  <a:pt x="6950963" y="400811"/>
                </a:moveTo>
                <a:lnTo>
                  <a:pt x="6950963" y="25907"/>
                </a:lnTo>
                <a:lnTo>
                  <a:pt x="6938771" y="25907"/>
                </a:lnTo>
                <a:lnTo>
                  <a:pt x="6938771" y="400811"/>
                </a:lnTo>
                <a:lnTo>
                  <a:pt x="6950963" y="400811"/>
                </a:lnTo>
                <a:close/>
              </a:path>
              <a:path w="6964679" h="425195">
                <a:moveTo>
                  <a:pt x="6950963" y="425195"/>
                </a:moveTo>
                <a:lnTo>
                  <a:pt x="6950963" y="400811"/>
                </a:lnTo>
                <a:lnTo>
                  <a:pt x="6938771" y="413003"/>
                </a:lnTo>
                <a:lnTo>
                  <a:pt x="6938771" y="425195"/>
                </a:lnTo>
                <a:lnTo>
                  <a:pt x="6950963" y="425195"/>
                </a:lnTo>
                <a:close/>
              </a:path>
            </a:pathLst>
          </a:custGeom>
          <a:solidFill>
            <a:srgbClr val="CC4656"/>
          </a:solidFill>
        </p:spPr>
        <p:txBody>
          <a:bodyPr wrap="square" lIns="0" tIns="0" rIns="0" bIns="0" rtlCol="0">
            <a:noAutofit/>
          </a:bodyPr>
          <a:lstStyle/>
          <a:p>
            <a:endParaRPr/>
          </a:p>
        </p:txBody>
      </p:sp>
      <p:sp>
        <p:nvSpPr>
          <p:cNvPr id="3" name="object 3"/>
          <p:cNvSpPr/>
          <p:nvPr/>
        </p:nvSpPr>
        <p:spPr>
          <a:xfrm>
            <a:off x="1993900" y="2787650"/>
            <a:ext cx="6096000" cy="4768850"/>
          </a:xfrm>
          <a:custGeom>
            <a:avLst/>
            <a:gdLst/>
            <a:ahLst/>
            <a:cxnLst/>
            <a:rect l="l" t="t" r="r" b="b"/>
            <a:pathLst>
              <a:path w="9143997" h="3429000">
                <a:moveTo>
                  <a:pt x="0" y="0"/>
                </a:moveTo>
                <a:lnTo>
                  <a:pt x="9143997" y="0"/>
                </a:lnTo>
                <a:lnTo>
                  <a:pt x="9143997" y="3429000"/>
                </a:lnTo>
                <a:lnTo>
                  <a:pt x="0" y="3429000"/>
                </a:lnTo>
                <a:lnTo>
                  <a:pt x="0" y="0"/>
                </a:lnTo>
                <a:close/>
              </a:path>
            </a:pathLst>
          </a:custGeom>
          <a:solidFill>
            <a:srgbClr val="FFFFFF"/>
          </a:solidFill>
        </p:spPr>
        <p:txBody>
          <a:bodyPr wrap="square" lIns="0" tIns="0" rIns="0" bIns="0" rtlCol="0">
            <a:noAutofit/>
          </a:bodyPr>
          <a:lstStyle/>
          <a:p>
            <a:pPr>
              <a:buFont typeface="Arial" pitchFamily="34" charset="0"/>
              <a:buChar char="•"/>
            </a:pPr>
            <a:r>
              <a:rPr lang="it-IT" sz="2000" dirty="0"/>
              <a:t> </a:t>
            </a:r>
            <a:r>
              <a:rPr lang="it-IT" sz="2400" b="1" dirty="0">
                <a:latin typeface="Arial" pitchFamily="34" charset="0"/>
                <a:cs typeface="Arial" pitchFamily="34" charset="0"/>
              </a:rPr>
              <a:t>ITALIANO</a:t>
            </a:r>
          </a:p>
          <a:p>
            <a:pPr>
              <a:buFont typeface="Arial" pitchFamily="34" charset="0"/>
              <a:buChar char="•"/>
            </a:pPr>
            <a:r>
              <a:rPr lang="it-IT" sz="2400" b="1" dirty="0">
                <a:solidFill>
                  <a:srgbClr val="FF0000"/>
                </a:solidFill>
                <a:latin typeface="Arial" pitchFamily="34" charset="0"/>
                <a:cs typeface="Arial" pitchFamily="34" charset="0"/>
              </a:rPr>
              <a:t>LINGUA INGLESE E SECONDA LINGUA COMUNITARIA</a:t>
            </a:r>
          </a:p>
          <a:p>
            <a:pPr>
              <a:buFont typeface="Arial" pitchFamily="34" charset="0"/>
              <a:buChar char="•"/>
            </a:pPr>
            <a:r>
              <a:rPr lang="it-IT" sz="2400" b="1" dirty="0">
                <a:latin typeface="Arial" pitchFamily="34" charset="0"/>
                <a:cs typeface="Arial" pitchFamily="34" charset="0"/>
              </a:rPr>
              <a:t>STORIA</a:t>
            </a:r>
          </a:p>
          <a:p>
            <a:pPr>
              <a:buFont typeface="Arial" pitchFamily="34" charset="0"/>
              <a:buChar char="•"/>
            </a:pPr>
            <a:r>
              <a:rPr lang="it-IT" sz="2400" b="1" dirty="0">
                <a:latin typeface="Arial" pitchFamily="34" charset="0"/>
                <a:cs typeface="Arial" pitchFamily="34" charset="0"/>
              </a:rPr>
              <a:t>GEOGRAFIA</a:t>
            </a:r>
          </a:p>
          <a:p>
            <a:pPr>
              <a:buFont typeface="Arial" pitchFamily="34" charset="0"/>
              <a:buChar char="•"/>
            </a:pPr>
            <a:r>
              <a:rPr lang="it-IT" sz="2400" b="1" dirty="0">
                <a:latin typeface="Arial" pitchFamily="34" charset="0"/>
                <a:cs typeface="Arial" pitchFamily="34" charset="0"/>
              </a:rPr>
              <a:t>MATEMATICA</a:t>
            </a:r>
          </a:p>
          <a:p>
            <a:pPr>
              <a:buFont typeface="Arial" pitchFamily="34" charset="0"/>
              <a:buChar char="•"/>
            </a:pPr>
            <a:r>
              <a:rPr lang="it-IT" sz="2400" b="1" dirty="0">
                <a:solidFill>
                  <a:srgbClr val="FF0000"/>
                </a:solidFill>
                <a:latin typeface="Arial" pitchFamily="34" charset="0"/>
                <a:cs typeface="Arial" pitchFamily="34" charset="0"/>
              </a:rPr>
              <a:t>SCIENZE</a:t>
            </a:r>
          </a:p>
          <a:p>
            <a:pPr>
              <a:buFont typeface="Arial" pitchFamily="34" charset="0"/>
              <a:buChar char="•"/>
            </a:pPr>
            <a:r>
              <a:rPr lang="it-IT" sz="2400" b="1" dirty="0">
                <a:latin typeface="Arial" pitchFamily="34" charset="0"/>
                <a:cs typeface="Arial" pitchFamily="34" charset="0"/>
              </a:rPr>
              <a:t>MUSICA</a:t>
            </a:r>
          </a:p>
          <a:p>
            <a:pPr>
              <a:buFont typeface="Arial" pitchFamily="34" charset="0"/>
              <a:buChar char="•"/>
            </a:pPr>
            <a:r>
              <a:rPr lang="it-IT" sz="2400" b="1" dirty="0">
                <a:latin typeface="Arial" pitchFamily="34" charset="0"/>
                <a:cs typeface="Arial" pitchFamily="34" charset="0"/>
              </a:rPr>
              <a:t>ARTE E IMMAGINE</a:t>
            </a:r>
          </a:p>
          <a:p>
            <a:pPr>
              <a:buFont typeface="Arial" pitchFamily="34" charset="0"/>
              <a:buChar char="•"/>
            </a:pPr>
            <a:r>
              <a:rPr lang="it-IT" sz="2400" b="1" dirty="0">
                <a:solidFill>
                  <a:srgbClr val="FF0000"/>
                </a:solidFill>
                <a:latin typeface="Arial" pitchFamily="34" charset="0"/>
                <a:cs typeface="Arial" pitchFamily="34" charset="0"/>
              </a:rPr>
              <a:t>EDUCAZIONE FISICA</a:t>
            </a:r>
          </a:p>
          <a:p>
            <a:pPr>
              <a:buFont typeface="Arial" pitchFamily="34" charset="0"/>
              <a:buChar char="•"/>
            </a:pPr>
            <a:r>
              <a:rPr lang="it-IT" sz="2400" b="1" dirty="0">
                <a:latin typeface="Arial" pitchFamily="34" charset="0"/>
                <a:cs typeface="Arial" pitchFamily="34" charset="0"/>
              </a:rPr>
              <a:t>TECNOLOGIA</a:t>
            </a:r>
          </a:p>
          <a:p>
            <a:pPr>
              <a:buFont typeface="Arial" pitchFamily="34" charset="0"/>
              <a:buChar char="•"/>
            </a:pPr>
            <a:r>
              <a:rPr lang="it-IT" sz="2400" b="1" dirty="0">
                <a:latin typeface="Arial" pitchFamily="34" charset="0"/>
                <a:cs typeface="Arial" pitchFamily="34" charset="0"/>
              </a:rPr>
              <a:t>RELIGIONE CATTOLICA</a:t>
            </a:r>
          </a:p>
          <a:p>
            <a:pPr>
              <a:buFont typeface="Arial" pitchFamily="34" charset="0"/>
              <a:buChar char="•"/>
            </a:pPr>
            <a:endParaRPr lang="it-IT" sz="2400" dirty="0">
              <a:latin typeface="Arial" pitchFamily="34" charset="0"/>
              <a:cs typeface="Arial" pitchFamily="34" charset="0"/>
            </a:endParaRPr>
          </a:p>
          <a:p>
            <a:pPr>
              <a:buFont typeface="Arial" pitchFamily="34" charset="0"/>
              <a:buChar char="•"/>
            </a:pPr>
            <a:endParaRPr sz="2400" dirty="0">
              <a:latin typeface="Arial" pitchFamily="34" charset="0"/>
              <a:cs typeface="Arial" pitchFamily="34" charset="0"/>
            </a:endParaRPr>
          </a:p>
        </p:txBody>
      </p:sp>
      <p:sp>
        <p:nvSpPr>
          <p:cNvPr id="8" name="object 8"/>
          <p:cNvSpPr txBox="1"/>
          <p:nvPr/>
        </p:nvSpPr>
        <p:spPr>
          <a:xfrm>
            <a:off x="1759597" y="1720851"/>
            <a:ext cx="6330303" cy="1905000"/>
          </a:xfrm>
          <a:prstGeom prst="rect">
            <a:avLst/>
          </a:prstGeom>
        </p:spPr>
        <p:txBody>
          <a:bodyPr vert="horz" wrap="square" lIns="0" tIns="0" rIns="0" bIns="0" rtlCol="0">
            <a:noAutofit/>
          </a:bodyPr>
          <a:lstStyle/>
          <a:p>
            <a:pPr marL="12700">
              <a:lnSpc>
                <a:spcPct val="100000"/>
              </a:lnSpc>
              <a:buFont typeface="Arial" pitchFamily="34" charset="0"/>
              <a:buChar char="•"/>
            </a:pPr>
            <a:endParaRPr lang="it-IT" sz="1800" b="1" dirty="0">
              <a:latin typeface="Arial"/>
              <a:cs typeface="Arial"/>
            </a:endParaRPr>
          </a:p>
          <a:p>
            <a:pPr marL="12700">
              <a:lnSpc>
                <a:spcPct val="100000"/>
              </a:lnSpc>
            </a:pPr>
            <a:r>
              <a:rPr lang="it-IT" b="1" dirty="0">
                <a:latin typeface="Arial"/>
                <a:cs typeface="Arial"/>
              </a:rPr>
              <a:t>    Per la scuola primaria e per la secondaria di I grado:</a:t>
            </a:r>
          </a:p>
          <a:p>
            <a:pPr marL="1102360" marR="1182370" indent="1270" algn="ctr">
              <a:lnSpc>
                <a:spcPct val="100000"/>
              </a:lnSpc>
            </a:pPr>
            <a:endParaRPr sz="2000" dirty="0">
              <a:latin typeface="Arial"/>
              <a:cs typeface="Arial"/>
            </a:endParaRPr>
          </a:p>
        </p:txBody>
      </p:sp>
      <p:sp>
        <p:nvSpPr>
          <p:cNvPr id="9" name="object 9"/>
          <p:cNvSpPr txBox="1"/>
          <p:nvPr/>
        </p:nvSpPr>
        <p:spPr>
          <a:xfrm>
            <a:off x="2329572" y="1146555"/>
            <a:ext cx="6104890" cy="322580"/>
          </a:xfrm>
          <a:prstGeom prst="rect">
            <a:avLst/>
          </a:prstGeom>
        </p:spPr>
        <p:txBody>
          <a:bodyPr vert="horz" wrap="square" lIns="0" tIns="0" rIns="0" bIns="0" rtlCol="0">
            <a:noAutofit/>
          </a:bodyPr>
          <a:lstStyle/>
          <a:p>
            <a:pPr marL="12700">
              <a:lnSpc>
                <a:spcPct val="100000"/>
              </a:lnSpc>
            </a:pPr>
            <a:r>
              <a:rPr lang="it-IT" sz="2000" b="1" spc="30" dirty="0">
                <a:latin typeface="Arial Black"/>
                <a:cs typeface="Arial Black"/>
              </a:rPr>
              <a:t>DISCIPLINE</a:t>
            </a:r>
            <a:endParaRPr sz="2000" dirty="0">
              <a:latin typeface="Arial Black"/>
              <a:cs typeface="Arial Black"/>
            </a:endParaRPr>
          </a:p>
        </p:txBody>
      </p:sp>
      <p:sp>
        <p:nvSpPr>
          <p:cNvPr id="10" name="Segnaposto piè di pagina 9"/>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12" name="Picture 9">
            <a:extLst>
              <a:ext uri="{FF2B5EF4-FFF2-40B4-BE49-F238E27FC236}">
                <a16:creationId xmlns:a16="http://schemas.microsoft.com/office/drawing/2014/main" id="{DFEC883B-6620-4967-856D-2EC73639BDA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799" y="4838700"/>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548FAC50-6481-46B5-B175-277CD017D5D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47100" y="2222959"/>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a:extLst>
              <a:ext uri="{FF2B5EF4-FFF2-40B4-BE49-F238E27FC236}">
                <a16:creationId xmlns:a16="http://schemas.microsoft.com/office/drawing/2014/main" id="{06568918-CEFC-45FB-AFB1-A706D2C793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59262" y="5302250"/>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a:extLst>
              <a:ext uri="{FF2B5EF4-FFF2-40B4-BE49-F238E27FC236}">
                <a16:creationId xmlns:a16="http://schemas.microsoft.com/office/drawing/2014/main" id="{9AA1FAD6-A2ED-4B69-B039-78F96ED75C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3375" y="2035175"/>
            <a:ext cx="1504950"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14022" y="3395471"/>
            <a:ext cx="6579107" cy="382523"/>
          </a:xfrm>
          <a:custGeom>
            <a:avLst/>
            <a:gdLst/>
            <a:ahLst/>
            <a:cxnLst/>
            <a:rect l="l" t="t" r="r" b="b"/>
            <a:pathLst>
              <a:path w="6579107" h="382523">
                <a:moveTo>
                  <a:pt x="6579107" y="382523"/>
                </a:moveTo>
                <a:lnTo>
                  <a:pt x="6579107" y="6095"/>
                </a:lnTo>
                <a:lnTo>
                  <a:pt x="6573011" y="0"/>
                </a:lnTo>
                <a:lnTo>
                  <a:pt x="6095" y="0"/>
                </a:lnTo>
                <a:lnTo>
                  <a:pt x="0" y="6095"/>
                </a:lnTo>
                <a:lnTo>
                  <a:pt x="0" y="382523"/>
                </a:lnTo>
                <a:lnTo>
                  <a:pt x="6579107" y="382523"/>
                </a:lnTo>
                <a:close/>
              </a:path>
            </a:pathLst>
          </a:custGeom>
          <a:solidFill>
            <a:srgbClr val="CC4656"/>
          </a:solidFill>
        </p:spPr>
        <p:txBody>
          <a:bodyPr wrap="square" lIns="0" tIns="0" rIns="0" bIns="0" rtlCol="0">
            <a:noAutofit/>
          </a:bodyPr>
          <a:lstStyle/>
          <a:p>
            <a:endParaRPr/>
          </a:p>
        </p:txBody>
      </p:sp>
      <p:sp>
        <p:nvSpPr>
          <p:cNvPr id="3" name="object 3"/>
          <p:cNvSpPr txBox="1"/>
          <p:nvPr/>
        </p:nvSpPr>
        <p:spPr>
          <a:xfrm>
            <a:off x="2062872" y="3445762"/>
            <a:ext cx="6282055" cy="1397000"/>
          </a:xfrm>
          <a:prstGeom prst="rect">
            <a:avLst/>
          </a:prstGeom>
        </p:spPr>
        <p:txBody>
          <a:bodyPr vert="horz" wrap="square" lIns="0" tIns="0" rIns="0" bIns="0" rtlCol="0">
            <a:noAutofit/>
          </a:bodyPr>
          <a:lstStyle/>
          <a:p>
            <a:pPr algn="ctr">
              <a:lnSpc>
                <a:spcPct val="100000"/>
              </a:lnSpc>
            </a:pPr>
            <a:r>
              <a:rPr sz="2400" b="1" spc="-135" dirty="0">
                <a:latin typeface="Arial"/>
                <a:cs typeface="Arial"/>
              </a:rPr>
              <a:t>T</a:t>
            </a:r>
            <a:r>
              <a:rPr sz="2400" b="1" spc="0" dirty="0">
                <a:latin typeface="Arial"/>
                <a:cs typeface="Arial"/>
              </a:rPr>
              <a:t>r</a:t>
            </a:r>
            <a:r>
              <a:rPr sz="2400" b="1" spc="-5" dirty="0">
                <a:latin typeface="Arial"/>
                <a:cs typeface="Arial"/>
              </a:rPr>
              <a:t>agua</a:t>
            </a:r>
            <a:r>
              <a:rPr sz="2400" b="1" spc="0" dirty="0">
                <a:latin typeface="Arial"/>
                <a:cs typeface="Arial"/>
              </a:rPr>
              <a:t>r</a:t>
            </a:r>
            <a:r>
              <a:rPr sz="2400" b="1" spc="-5" dirty="0">
                <a:latin typeface="Arial"/>
                <a:cs typeface="Arial"/>
              </a:rPr>
              <a:t>d</a:t>
            </a:r>
            <a:r>
              <a:rPr sz="2400" b="1" spc="0" dirty="0">
                <a:latin typeface="Arial"/>
                <a:cs typeface="Arial"/>
              </a:rPr>
              <a:t>i</a:t>
            </a:r>
            <a:r>
              <a:rPr sz="2400" b="1" spc="-15" dirty="0">
                <a:latin typeface="Arial"/>
                <a:cs typeface="Arial"/>
              </a:rPr>
              <a:t> </a:t>
            </a:r>
            <a:r>
              <a:rPr sz="2400" b="1" spc="-5" dirty="0">
                <a:latin typeface="Arial"/>
                <a:cs typeface="Arial"/>
              </a:rPr>
              <a:t>pe</a:t>
            </a:r>
            <a:r>
              <a:rPr sz="2400" b="1" spc="0" dirty="0">
                <a:latin typeface="Arial"/>
                <a:cs typeface="Arial"/>
              </a:rPr>
              <a:t>r</a:t>
            </a:r>
            <a:r>
              <a:rPr sz="2400" b="1" spc="5" dirty="0">
                <a:latin typeface="Arial"/>
                <a:cs typeface="Arial"/>
              </a:rPr>
              <a:t> </a:t>
            </a:r>
            <a:r>
              <a:rPr sz="2400" b="1" spc="0" dirty="0">
                <a:latin typeface="Arial"/>
                <a:cs typeface="Arial"/>
              </a:rPr>
              <a:t>lo</a:t>
            </a:r>
            <a:r>
              <a:rPr sz="2400" b="1" spc="-25" dirty="0">
                <a:latin typeface="Arial"/>
                <a:cs typeface="Arial"/>
              </a:rPr>
              <a:t> </a:t>
            </a:r>
            <a:r>
              <a:rPr sz="2400" b="1" spc="-5" dirty="0">
                <a:latin typeface="Arial"/>
                <a:cs typeface="Arial"/>
              </a:rPr>
              <a:t>sv</a:t>
            </a:r>
            <a:r>
              <a:rPr sz="2400" b="1" spc="0" dirty="0">
                <a:latin typeface="Arial"/>
                <a:cs typeface="Arial"/>
              </a:rPr>
              <a:t>il</a:t>
            </a:r>
            <a:r>
              <a:rPr sz="2400" b="1" spc="-5" dirty="0">
                <a:latin typeface="Arial"/>
                <a:cs typeface="Arial"/>
              </a:rPr>
              <a:t>upp</a:t>
            </a:r>
            <a:r>
              <a:rPr sz="2400" b="1" spc="0" dirty="0">
                <a:latin typeface="Arial"/>
                <a:cs typeface="Arial"/>
              </a:rPr>
              <a:t>o</a:t>
            </a:r>
            <a:r>
              <a:rPr sz="2400" b="1" spc="-25" dirty="0">
                <a:latin typeface="Arial"/>
                <a:cs typeface="Arial"/>
              </a:rPr>
              <a:t> </a:t>
            </a:r>
            <a:r>
              <a:rPr sz="2400" b="1" spc="-5" dirty="0">
                <a:latin typeface="Arial"/>
                <a:cs typeface="Arial"/>
              </a:rPr>
              <a:t>de</a:t>
            </a:r>
            <a:r>
              <a:rPr sz="2400" b="1" spc="0" dirty="0">
                <a:latin typeface="Arial"/>
                <a:cs typeface="Arial"/>
              </a:rPr>
              <a:t>lle</a:t>
            </a:r>
            <a:r>
              <a:rPr sz="2400" b="1" spc="-25" dirty="0">
                <a:latin typeface="Arial"/>
                <a:cs typeface="Arial"/>
              </a:rPr>
              <a:t> </a:t>
            </a:r>
            <a:r>
              <a:rPr sz="2400" b="1" spc="-5" dirty="0">
                <a:latin typeface="Arial"/>
                <a:cs typeface="Arial"/>
              </a:rPr>
              <a:t>co</a:t>
            </a:r>
            <a:r>
              <a:rPr sz="2400" b="1" spc="0" dirty="0">
                <a:latin typeface="Arial"/>
                <a:cs typeface="Arial"/>
              </a:rPr>
              <a:t>m</a:t>
            </a:r>
            <a:r>
              <a:rPr sz="2400" b="1" spc="-5" dirty="0">
                <a:latin typeface="Arial"/>
                <a:cs typeface="Arial"/>
              </a:rPr>
              <a:t>pe</a:t>
            </a:r>
            <a:r>
              <a:rPr sz="2400" b="1" spc="0" dirty="0">
                <a:latin typeface="Arial"/>
                <a:cs typeface="Arial"/>
              </a:rPr>
              <a:t>t</a:t>
            </a:r>
            <a:r>
              <a:rPr sz="2400" b="1" spc="-5" dirty="0">
                <a:latin typeface="Arial"/>
                <a:cs typeface="Arial"/>
              </a:rPr>
              <a:t>en</a:t>
            </a:r>
            <a:r>
              <a:rPr sz="2400" b="1" spc="0" dirty="0">
                <a:latin typeface="Arial"/>
                <a:cs typeface="Arial"/>
              </a:rPr>
              <a:t>ze</a:t>
            </a:r>
            <a:endParaRPr sz="24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100"/>
              </a:lnSpc>
              <a:spcBef>
                <a:spcPts val="59"/>
              </a:spcBef>
            </a:pPr>
            <a:endParaRPr sz="1100" dirty="0"/>
          </a:p>
          <a:p>
            <a:pPr marL="2540" algn="ctr">
              <a:lnSpc>
                <a:spcPct val="100000"/>
              </a:lnSpc>
            </a:pPr>
            <a:r>
              <a:rPr sz="2400" b="1" dirty="0">
                <a:latin typeface="Arial"/>
                <a:cs typeface="Arial"/>
              </a:rPr>
              <a:t>O</a:t>
            </a:r>
            <a:r>
              <a:rPr sz="2400" b="1" spc="-5" dirty="0">
                <a:latin typeface="Arial"/>
                <a:cs typeface="Arial"/>
              </a:rPr>
              <a:t>b</a:t>
            </a:r>
            <a:r>
              <a:rPr sz="2400" b="1" spc="0" dirty="0">
                <a:latin typeface="Arial"/>
                <a:cs typeface="Arial"/>
              </a:rPr>
              <a:t>i</a:t>
            </a:r>
            <a:r>
              <a:rPr sz="2400" b="1" spc="-5" dirty="0">
                <a:latin typeface="Arial"/>
                <a:cs typeface="Arial"/>
              </a:rPr>
              <a:t>e</a:t>
            </a:r>
            <a:r>
              <a:rPr sz="2400" b="1" spc="0" dirty="0">
                <a:latin typeface="Arial"/>
                <a:cs typeface="Arial"/>
              </a:rPr>
              <a:t>tti</a:t>
            </a:r>
            <a:r>
              <a:rPr sz="2400" b="1" spc="-5" dirty="0">
                <a:latin typeface="Arial"/>
                <a:cs typeface="Arial"/>
              </a:rPr>
              <a:t>v</a:t>
            </a:r>
            <a:r>
              <a:rPr sz="2400" b="1" spc="0" dirty="0">
                <a:latin typeface="Arial"/>
                <a:cs typeface="Arial"/>
              </a:rPr>
              <a:t>i</a:t>
            </a:r>
            <a:r>
              <a:rPr sz="2400" b="1" spc="-55" dirty="0">
                <a:latin typeface="Arial"/>
                <a:cs typeface="Arial"/>
              </a:rPr>
              <a:t> </a:t>
            </a:r>
            <a:r>
              <a:rPr sz="2400" b="1" spc="-5" dirty="0">
                <a:latin typeface="Arial"/>
                <a:cs typeface="Arial"/>
              </a:rPr>
              <a:t>d</a:t>
            </a:r>
            <a:r>
              <a:rPr sz="2400" b="1" spc="0" dirty="0">
                <a:latin typeface="Arial"/>
                <a:cs typeface="Arial"/>
              </a:rPr>
              <a:t>i</a:t>
            </a:r>
            <a:r>
              <a:rPr sz="2400" b="1" spc="-15" dirty="0">
                <a:latin typeface="Arial"/>
                <a:cs typeface="Arial"/>
              </a:rPr>
              <a:t> </a:t>
            </a:r>
            <a:r>
              <a:rPr sz="2400" b="1" spc="-5" dirty="0">
                <a:latin typeface="Arial"/>
                <a:cs typeface="Arial"/>
              </a:rPr>
              <a:t>app</a:t>
            </a:r>
            <a:r>
              <a:rPr sz="2400" b="1" spc="0" dirty="0">
                <a:latin typeface="Arial"/>
                <a:cs typeface="Arial"/>
              </a:rPr>
              <a:t>r</a:t>
            </a:r>
            <a:r>
              <a:rPr sz="2400" b="1" spc="-5" dirty="0">
                <a:latin typeface="Arial"/>
                <a:cs typeface="Arial"/>
              </a:rPr>
              <a:t>end</a:t>
            </a:r>
            <a:r>
              <a:rPr sz="2400" b="1" spc="0" dirty="0">
                <a:latin typeface="Arial"/>
                <a:cs typeface="Arial"/>
              </a:rPr>
              <a:t>im</a:t>
            </a:r>
            <a:r>
              <a:rPr sz="2400" b="1" spc="-5" dirty="0">
                <a:latin typeface="Arial"/>
                <a:cs typeface="Arial"/>
              </a:rPr>
              <a:t>en</a:t>
            </a:r>
            <a:r>
              <a:rPr sz="2400" b="1" spc="0" dirty="0">
                <a:latin typeface="Arial"/>
                <a:cs typeface="Arial"/>
              </a:rPr>
              <a:t>to</a:t>
            </a:r>
            <a:endParaRPr sz="2400" dirty="0">
              <a:latin typeface="Arial"/>
              <a:cs typeface="Arial"/>
            </a:endParaRPr>
          </a:p>
        </p:txBody>
      </p:sp>
      <p:sp>
        <p:nvSpPr>
          <p:cNvPr id="4" name="object 4"/>
          <p:cNvSpPr txBox="1"/>
          <p:nvPr/>
        </p:nvSpPr>
        <p:spPr>
          <a:xfrm>
            <a:off x="3441700" y="1187450"/>
            <a:ext cx="4864100" cy="375920"/>
          </a:xfrm>
          <a:prstGeom prst="rect">
            <a:avLst/>
          </a:prstGeom>
        </p:spPr>
        <p:txBody>
          <a:bodyPr vert="horz" wrap="square" lIns="0" tIns="0" rIns="0" bIns="0" rtlCol="0">
            <a:noAutofit/>
          </a:bodyPr>
          <a:lstStyle/>
          <a:p>
            <a:pPr marL="12700">
              <a:lnSpc>
                <a:spcPct val="100000"/>
              </a:lnSpc>
              <a:tabLst>
                <a:tab pos="2414270" algn="l"/>
                <a:tab pos="3275329" algn="l"/>
              </a:tabLst>
            </a:pPr>
            <a:r>
              <a:rPr lang="it-IT" sz="2400" b="1" dirty="0">
                <a:latin typeface="Arial"/>
                <a:cs typeface="Arial"/>
              </a:rPr>
              <a:t>STRUTTURA  delle INDICAZIONI </a:t>
            </a:r>
            <a:endParaRPr sz="2400" dirty="0">
              <a:latin typeface="Arial"/>
              <a:cs typeface="Arial"/>
            </a:endParaRPr>
          </a:p>
        </p:txBody>
      </p:sp>
      <p:sp>
        <p:nvSpPr>
          <p:cNvPr id="5" name="object 5"/>
          <p:cNvSpPr/>
          <p:nvPr/>
        </p:nvSpPr>
        <p:spPr>
          <a:xfrm>
            <a:off x="3389253" y="2110739"/>
            <a:ext cx="3483863" cy="486155"/>
          </a:xfrm>
          <a:custGeom>
            <a:avLst/>
            <a:gdLst/>
            <a:ahLst/>
            <a:cxnLst/>
            <a:rect l="l" t="t" r="r" b="b"/>
            <a:pathLst>
              <a:path w="3483863" h="486155">
                <a:moveTo>
                  <a:pt x="3483863" y="481583"/>
                </a:moveTo>
                <a:lnTo>
                  <a:pt x="3483863" y="4571"/>
                </a:lnTo>
                <a:lnTo>
                  <a:pt x="3477767" y="0"/>
                </a:lnTo>
                <a:lnTo>
                  <a:pt x="6095" y="0"/>
                </a:lnTo>
                <a:lnTo>
                  <a:pt x="0" y="4571"/>
                </a:lnTo>
                <a:lnTo>
                  <a:pt x="0" y="481583"/>
                </a:lnTo>
                <a:lnTo>
                  <a:pt x="6095" y="486155"/>
                </a:lnTo>
                <a:lnTo>
                  <a:pt x="12191" y="486155"/>
                </a:lnTo>
                <a:lnTo>
                  <a:pt x="12191" y="24383"/>
                </a:lnTo>
                <a:lnTo>
                  <a:pt x="25907" y="12191"/>
                </a:lnTo>
                <a:lnTo>
                  <a:pt x="25907" y="24383"/>
                </a:lnTo>
                <a:lnTo>
                  <a:pt x="3457955" y="24383"/>
                </a:lnTo>
                <a:lnTo>
                  <a:pt x="3457955" y="12191"/>
                </a:lnTo>
                <a:lnTo>
                  <a:pt x="3470147" y="24383"/>
                </a:lnTo>
                <a:lnTo>
                  <a:pt x="3470147" y="486155"/>
                </a:lnTo>
                <a:lnTo>
                  <a:pt x="3477767" y="486155"/>
                </a:lnTo>
                <a:lnTo>
                  <a:pt x="3483863" y="481583"/>
                </a:lnTo>
                <a:close/>
              </a:path>
              <a:path w="3483863" h="486155">
                <a:moveTo>
                  <a:pt x="25907" y="24383"/>
                </a:moveTo>
                <a:lnTo>
                  <a:pt x="25907" y="12191"/>
                </a:lnTo>
                <a:lnTo>
                  <a:pt x="12191" y="24383"/>
                </a:lnTo>
                <a:lnTo>
                  <a:pt x="25907" y="24383"/>
                </a:lnTo>
                <a:close/>
              </a:path>
              <a:path w="3483863" h="486155">
                <a:moveTo>
                  <a:pt x="25907" y="461771"/>
                </a:moveTo>
                <a:lnTo>
                  <a:pt x="25907" y="24383"/>
                </a:lnTo>
                <a:lnTo>
                  <a:pt x="12191" y="24383"/>
                </a:lnTo>
                <a:lnTo>
                  <a:pt x="12191" y="461771"/>
                </a:lnTo>
                <a:lnTo>
                  <a:pt x="25907" y="461771"/>
                </a:lnTo>
                <a:close/>
              </a:path>
              <a:path w="3483863" h="486155">
                <a:moveTo>
                  <a:pt x="3470147" y="461771"/>
                </a:moveTo>
                <a:lnTo>
                  <a:pt x="12191" y="461771"/>
                </a:lnTo>
                <a:lnTo>
                  <a:pt x="25907" y="473963"/>
                </a:lnTo>
                <a:lnTo>
                  <a:pt x="25907" y="486155"/>
                </a:lnTo>
                <a:lnTo>
                  <a:pt x="3457955" y="486155"/>
                </a:lnTo>
                <a:lnTo>
                  <a:pt x="3457955" y="473963"/>
                </a:lnTo>
                <a:lnTo>
                  <a:pt x="3470147" y="461771"/>
                </a:lnTo>
                <a:close/>
              </a:path>
              <a:path w="3483863" h="486155">
                <a:moveTo>
                  <a:pt x="25907" y="486155"/>
                </a:moveTo>
                <a:lnTo>
                  <a:pt x="25907" y="473963"/>
                </a:lnTo>
                <a:lnTo>
                  <a:pt x="12191" y="461771"/>
                </a:lnTo>
                <a:lnTo>
                  <a:pt x="12191" y="486155"/>
                </a:lnTo>
                <a:lnTo>
                  <a:pt x="25907" y="486155"/>
                </a:lnTo>
                <a:close/>
              </a:path>
              <a:path w="3483863" h="486155">
                <a:moveTo>
                  <a:pt x="3470147" y="24383"/>
                </a:moveTo>
                <a:lnTo>
                  <a:pt x="3457955" y="12191"/>
                </a:lnTo>
                <a:lnTo>
                  <a:pt x="3457955" y="24383"/>
                </a:lnTo>
                <a:lnTo>
                  <a:pt x="3470147" y="24383"/>
                </a:lnTo>
                <a:close/>
              </a:path>
              <a:path w="3483863" h="486155">
                <a:moveTo>
                  <a:pt x="3470147" y="461771"/>
                </a:moveTo>
                <a:lnTo>
                  <a:pt x="3470147" y="24383"/>
                </a:lnTo>
                <a:lnTo>
                  <a:pt x="3457955" y="24383"/>
                </a:lnTo>
                <a:lnTo>
                  <a:pt x="3457955" y="461771"/>
                </a:lnTo>
                <a:lnTo>
                  <a:pt x="3470147" y="461771"/>
                </a:lnTo>
                <a:close/>
              </a:path>
              <a:path w="3483863" h="486155">
                <a:moveTo>
                  <a:pt x="3470147" y="486155"/>
                </a:moveTo>
                <a:lnTo>
                  <a:pt x="3470147" y="461771"/>
                </a:lnTo>
                <a:lnTo>
                  <a:pt x="3457955" y="473963"/>
                </a:lnTo>
                <a:lnTo>
                  <a:pt x="3457955" y="486155"/>
                </a:lnTo>
                <a:lnTo>
                  <a:pt x="3470147" y="486155"/>
                </a:lnTo>
                <a:close/>
              </a:path>
            </a:pathLst>
          </a:custGeom>
          <a:solidFill>
            <a:srgbClr val="FF943E"/>
          </a:solidFill>
        </p:spPr>
        <p:txBody>
          <a:bodyPr wrap="square" lIns="0" tIns="0" rIns="0" bIns="0" rtlCol="0">
            <a:noAutofit/>
          </a:bodyPr>
          <a:lstStyle/>
          <a:p>
            <a:endParaRPr/>
          </a:p>
        </p:txBody>
      </p:sp>
      <p:sp>
        <p:nvSpPr>
          <p:cNvPr id="6" name="object 6"/>
          <p:cNvSpPr txBox="1"/>
          <p:nvPr/>
        </p:nvSpPr>
        <p:spPr>
          <a:xfrm>
            <a:off x="4396115" y="2161030"/>
            <a:ext cx="1466215" cy="375920"/>
          </a:xfrm>
          <a:prstGeom prst="rect">
            <a:avLst/>
          </a:prstGeom>
        </p:spPr>
        <p:txBody>
          <a:bodyPr vert="horz" wrap="square" lIns="0" tIns="0" rIns="0" bIns="0" rtlCol="0">
            <a:noAutofit/>
          </a:bodyPr>
          <a:lstStyle/>
          <a:p>
            <a:pPr marL="12700">
              <a:lnSpc>
                <a:spcPct val="100000"/>
              </a:lnSpc>
            </a:pPr>
            <a:r>
              <a:rPr sz="2400" b="1" spc="-5" dirty="0">
                <a:latin typeface="Arial"/>
                <a:cs typeface="Arial"/>
              </a:rPr>
              <a:t>D</a:t>
            </a:r>
            <a:r>
              <a:rPr sz="2400" b="1" spc="0" dirty="0">
                <a:latin typeface="Arial"/>
                <a:cs typeface="Arial"/>
              </a:rPr>
              <a:t>i</a:t>
            </a:r>
            <a:r>
              <a:rPr sz="2400" b="1" spc="-5" dirty="0">
                <a:latin typeface="Arial"/>
                <a:cs typeface="Arial"/>
              </a:rPr>
              <a:t>sc</a:t>
            </a:r>
            <a:r>
              <a:rPr sz="2400" b="1" spc="0" dirty="0">
                <a:latin typeface="Arial"/>
                <a:cs typeface="Arial"/>
              </a:rPr>
              <a:t>i</a:t>
            </a:r>
            <a:r>
              <a:rPr sz="2400" b="1" spc="-5" dirty="0">
                <a:latin typeface="Arial"/>
                <a:cs typeface="Arial"/>
              </a:rPr>
              <a:t>p</a:t>
            </a:r>
            <a:r>
              <a:rPr sz="2400" b="1" spc="0" dirty="0">
                <a:latin typeface="Arial"/>
                <a:cs typeface="Arial"/>
              </a:rPr>
              <a:t>li</a:t>
            </a:r>
            <a:r>
              <a:rPr sz="2400" b="1" spc="-5" dirty="0">
                <a:latin typeface="Arial"/>
                <a:cs typeface="Arial"/>
              </a:rPr>
              <a:t>n</a:t>
            </a:r>
            <a:r>
              <a:rPr sz="2400" b="1" spc="0" dirty="0">
                <a:latin typeface="Arial"/>
                <a:cs typeface="Arial"/>
              </a:rPr>
              <a:t>e</a:t>
            </a:r>
            <a:endParaRPr sz="2400" dirty="0">
              <a:latin typeface="Arial"/>
              <a:cs typeface="Arial"/>
            </a:endParaRPr>
          </a:p>
        </p:txBody>
      </p:sp>
      <p:sp>
        <p:nvSpPr>
          <p:cNvPr id="8" name="object 8"/>
          <p:cNvSpPr/>
          <p:nvPr/>
        </p:nvSpPr>
        <p:spPr>
          <a:xfrm>
            <a:off x="1927737" y="3777995"/>
            <a:ext cx="6553199" cy="92964"/>
          </a:xfrm>
          <a:custGeom>
            <a:avLst/>
            <a:gdLst/>
            <a:ahLst/>
            <a:cxnLst/>
            <a:rect l="l" t="t" r="r" b="b"/>
            <a:pathLst>
              <a:path w="6553199" h="92964">
                <a:moveTo>
                  <a:pt x="6553199" y="0"/>
                </a:moveTo>
                <a:lnTo>
                  <a:pt x="0" y="0"/>
                </a:lnTo>
                <a:lnTo>
                  <a:pt x="0" y="92964"/>
                </a:lnTo>
                <a:lnTo>
                  <a:pt x="6553199" y="92964"/>
                </a:lnTo>
                <a:lnTo>
                  <a:pt x="6553199"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1914022" y="3777995"/>
            <a:ext cx="6579107" cy="105156"/>
          </a:xfrm>
          <a:custGeom>
            <a:avLst/>
            <a:gdLst/>
            <a:ahLst/>
            <a:cxnLst/>
            <a:rect l="l" t="t" r="r" b="b"/>
            <a:pathLst>
              <a:path w="6579107" h="105156">
                <a:moveTo>
                  <a:pt x="6579107" y="99060"/>
                </a:moveTo>
                <a:lnTo>
                  <a:pt x="6579107" y="0"/>
                </a:lnTo>
                <a:lnTo>
                  <a:pt x="0" y="0"/>
                </a:lnTo>
                <a:lnTo>
                  <a:pt x="0" y="99060"/>
                </a:lnTo>
                <a:lnTo>
                  <a:pt x="6095" y="105156"/>
                </a:lnTo>
                <a:lnTo>
                  <a:pt x="6573011" y="105156"/>
                </a:lnTo>
                <a:lnTo>
                  <a:pt x="6579107" y="99060"/>
                </a:lnTo>
                <a:close/>
              </a:path>
            </a:pathLst>
          </a:custGeom>
          <a:solidFill>
            <a:srgbClr val="CC4656"/>
          </a:solidFill>
        </p:spPr>
        <p:txBody>
          <a:bodyPr wrap="square" lIns="0" tIns="0" rIns="0" bIns="0" rtlCol="0">
            <a:noAutofit/>
          </a:bodyPr>
          <a:lstStyle/>
          <a:p>
            <a:endParaRPr/>
          </a:p>
        </p:txBody>
      </p:sp>
      <p:sp>
        <p:nvSpPr>
          <p:cNvPr id="10" name="object 10"/>
          <p:cNvSpPr/>
          <p:nvPr/>
        </p:nvSpPr>
        <p:spPr>
          <a:xfrm>
            <a:off x="1929262" y="4430267"/>
            <a:ext cx="6553199" cy="460247"/>
          </a:xfrm>
          <a:custGeom>
            <a:avLst/>
            <a:gdLst/>
            <a:ahLst/>
            <a:cxnLst/>
            <a:rect l="l" t="t" r="r" b="b"/>
            <a:pathLst>
              <a:path w="6553199" h="460247">
                <a:moveTo>
                  <a:pt x="0" y="0"/>
                </a:moveTo>
                <a:lnTo>
                  <a:pt x="0" y="460247"/>
                </a:lnTo>
                <a:lnTo>
                  <a:pt x="6553199" y="460247"/>
                </a:lnTo>
                <a:lnTo>
                  <a:pt x="6553199" y="0"/>
                </a:lnTo>
                <a:lnTo>
                  <a:pt x="0" y="0"/>
                </a:lnTo>
                <a:close/>
              </a:path>
            </a:pathLst>
          </a:custGeom>
          <a:solidFill>
            <a:srgbClr val="FFFFFF"/>
          </a:solidFill>
        </p:spPr>
        <p:txBody>
          <a:bodyPr wrap="square" lIns="0" tIns="0" rIns="0" bIns="0" rtlCol="0">
            <a:noAutofit/>
          </a:bodyPr>
          <a:lstStyle/>
          <a:p>
            <a:pPr algn="ctr"/>
            <a:r>
              <a:rPr lang="it-IT" sz="2400" b="1" dirty="0"/>
              <a:t>OBIETTIVI </a:t>
            </a:r>
            <a:r>
              <a:rPr lang="it-IT" sz="2400" b="1" dirty="0" err="1"/>
              <a:t>DI</a:t>
            </a:r>
            <a:r>
              <a:rPr lang="it-IT" sz="2400" b="1" dirty="0"/>
              <a:t> APPRENDIMENTO</a:t>
            </a:r>
            <a:endParaRPr sz="2400" b="1" dirty="0"/>
          </a:p>
        </p:txBody>
      </p:sp>
      <p:sp>
        <p:nvSpPr>
          <p:cNvPr id="11" name="object 11"/>
          <p:cNvSpPr/>
          <p:nvPr/>
        </p:nvSpPr>
        <p:spPr>
          <a:xfrm>
            <a:off x="1915546" y="4416551"/>
            <a:ext cx="6579107" cy="486155"/>
          </a:xfrm>
          <a:custGeom>
            <a:avLst/>
            <a:gdLst/>
            <a:ahLst/>
            <a:cxnLst/>
            <a:rect l="l" t="t" r="r" b="b"/>
            <a:pathLst>
              <a:path w="6579107" h="486155">
                <a:moveTo>
                  <a:pt x="6579107" y="480059"/>
                </a:moveTo>
                <a:lnTo>
                  <a:pt x="6579107" y="6095"/>
                </a:lnTo>
                <a:lnTo>
                  <a:pt x="6573011" y="0"/>
                </a:lnTo>
                <a:lnTo>
                  <a:pt x="6095" y="0"/>
                </a:lnTo>
                <a:lnTo>
                  <a:pt x="0" y="6095"/>
                </a:lnTo>
                <a:lnTo>
                  <a:pt x="0" y="480059"/>
                </a:lnTo>
                <a:lnTo>
                  <a:pt x="6095" y="486155"/>
                </a:lnTo>
                <a:lnTo>
                  <a:pt x="13715" y="486155"/>
                </a:lnTo>
                <a:lnTo>
                  <a:pt x="13715" y="25907"/>
                </a:lnTo>
                <a:lnTo>
                  <a:pt x="25907" y="13715"/>
                </a:lnTo>
                <a:lnTo>
                  <a:pt x="25907" y="25907"/>
                </a:lnTo>
                <a:lnTo>
                  <a:pt x="6553199" y="25907"/>
                </a:lnTo>
                <a:lnTo>
                  <a:pt x="6553199" y="13715"/>
                </a:lnTo>
                <a:lnTo>
                  <a:pt x="6566915" y="25907"/>
                </a:lnTo>
                <a:lnTo>
                  <a:pt x="6566915" y="486155"/>
                </a:lnTo>
                <a:lnTo>
                  <a:pt x="6573011" y="486155"/>
                </a:lnTo>
                <a:lnTo>
                  <a:pt x="6579107" y="480059"/>
                </a:lnTo>
                <a:close/>
              </a:path>
              <a:path w="6579107" h="486155">
                <a:moveTo>
                  <a:pt x="25907" y="25907"/>
                </a:moveTo>
                <a:lnTo>
                  <a:pt x="25907" y="13715"/>
                </a:lnTo>
                <a:lnTo>
                  <a:pt x="13715" y="25907"/>
                </a:lnTo>
                <a:lnTo>
                  <a:pt x="25907" y="25907"/>
                </a:lnTo>
                <a:close/>
              </a:path>
              <a:path w="6579107" h="486155">
                <a:moveTo>
                  <a:pt x="25907" y="460247"/>
                </a:moveTo>
                <a:lnTo>
                  <a:pt x="25907" y="25907"/>
                </a:lnTo>
                <a:lnTo>
                  <a:pt x="13715" y="25907"/>
                </a:lnTo>
                <a:lnTo>
                  <a:pt x="13715" y="460247"/>
                </a:lnTo>
                <a:lnTo>
                  <a:pt x="25907" y="460247"/>
                </a:lnTo>
                <a:close/>
              </a:path>
              <a:path w="6579107" h="486155">
                <a:moveTo>
                  <a:pt x="6566915" y="460247"/>
                </a:moveTo>
                <a:lnTo>
                  <a:pt x="13715" y="460247"/>
                </a:lnTo>
                <a:lnTo>
                  <a:pt x="25907" y="473963"/>
                </a:lnTo>
                <a:lnTo>
                  <a:pt x="25907" y="486155"/>
                </a:lnTo>
                <a:lnTo>
                  <a:pt x="6553199" y="486155"/>
                </a:lnTo>
                <a:lnTo>
                  <a:pt x="6553199" y="473963"/>
                </a:lnTo>
                <a:lnTo>
                  <a:pt x="6566915" y="460247"/>
                </a:lnTo>
                <a:close/>
              </a:path>
              <a:path w="6579107" h="486155">
                <a:moveTo>
                  <a:pt x="25907" y="486155"/>
                </a:moveTo>
                <a:lnTo>
                  <a:pt x="25907" y="473963"/>
                </a:lnTo>
                <a:lnTo>
                  <a:pt x="13715" y="460247"/>
                </a:lnTo>
                <a:lnTo>
                  <a:pt x="13715" y="486155"/>
                </a:lnTo>
                <a:lnTo>
                  <a:pt x="25907" y="486155"/>
                </a:lnTo>
                <a:close/>
              </a:path>
              <a:path w="6579107" h="486155">
                <a:moveTo>
                  <a:pt x="6566915" y="25907"/>
                </a:moveTo>
                <a:lnTo>
                  <a:pt x="6553199" y="13715"/>
                </a:lnTo>
                <a:lnTo>
                  <a:pt x="6553199" y="25907"/>
                </a:lnTo>
                <a:lnTo>
                  <a:pt x="6566915" y="25907"/>
                </a:lnTo>
                <a:close/>
              </a:path>
              <a:path w="6579107" h="486155">
                <a:moveTo>
                  <a:pt x="6566915" y="460247"/>
                </a:moveTo>
                <a:lnTo>
                  <a:pt x="6566915" y="25907"/>
                </a:lnTo>
                <a:lnTo>
                  <a:pt x="6553199" y="25907"/>
                </a:lnTo>
                <a:lnTo>
                  <a:pt x="6553199" y="460247"/>
                </a:lnTo>
                <a:lnTo>
                  <a:pt x="6566915" y="460247"/>
                </a:lnTo>
                <a:close/>
              </a:path>
              <a:path w="6579107" h="486155">
                <a:moveTo>
                  <a:pt x="6566915" y="486155"/>
                </a:moveTo>
                <a:lnTo>
                  <a:pt x="6566915" y="460247"/>
                </a:lnTo>
                <a:lnTo>
                  <a:pt x="6553199" y="473963"/>
                </a:lnTo>
                <a:lnTo>
                  <a:pt x="6553199" y="486155"/>
                </a:lnTo>
                <a:lnTo>
                  <a:pt x="6566915" y="486155"/>
                </a:lnTo>
                <a:close/>
              </a:path>
            </a:pathLst>
          </a:custGeom>
          <a:solidFill>
            <a:srgbClr val="CC4656"/>
          </a:solidFill>
        </p:spPr>
        <p:txBody>
          <a:bodyPr wrap="square" lIns="0" tIns="0" rIns="0" bIns="0" rtlCol="0">
            <a:noAutofit/>
          </a:bodyPr>
          <a:lstStyle/>
          <a:p>
            <a:endParaRPr/>
          </a:p>
        </p:txBody>
      </p:sp>
      <p:sp>
        <p:nvSpPr>
          <p:cNvPr id="13" name="CasellaDiTesto 12"/>
          <p:cNvSpPr txBox="1"/>
          <p:nvPr/>
        </p:nvSpPr>
        <p:spPr>
          <a:xfrm>
            <a:off x="2070100" y="5607050"/>
            <a:ext cx="8069901" cy="646331"/>
          </a:xfrm>
          <a:prstGeom prst="rect">
            <a:avLst/>
          </a:prstGeom>
          <a:noFill/>
        </p:spPr>
        <p:txBody>
          <a:bodyPr wrap="none" rtlCol="0">
            <a:spAutoFit/>
          </a:bodyPr>
          <a:lstStyle/>
          <a:p>
            <a:r>
              <a:rPr lang="it-IT" b="1" dirty="0"/>
              <a:t>Per alcune discipline quali  ITALIANO, LINGUA INGLESE, STORIA, GEOGRAFIA,</a:t>
            </a:r>
          </a:p>
          <a:p>
            <a:r>
              <a:rPr lang="it-IT" b="1" dirty="0"/>
              <a:t>MATEMATICA, SCIENZE  obiettivi declinati anche al termine del III anno di </a:t>
            </a:r>
            <a:r>
              <a:rPr lang="it-IT" b="1" dirty="0" err="1"/>
              <a:t>sc</a:t>
            </a:r>
            <a:r>
              <a:rPr lang="it-IT" b="1" dirty="0"/>
              <a:t>,</a:t>
            </a:r>
            <a:r>
              <a:rPr lang="it-IT" b="1" dirty="0" err="1"/>
              <a:t>prim</a:t>
            </a:r>
            <a:r>
              <a:rPr lang="it-IT" b="1" dirty="0"/>
              <a:t>.</a:t>
            </a:r>
          </a:p>
        </p:txBody>
      </p:sp>
      <p:sp>
        <p:nvSpPr>
          <p:cNvPr id="15" name="CasellaDiTesto 14"/>
          <p:cNvSpPr txBox="1"/>
          <p:nvPr/>
        </p:nvSpPr>
        <p:spPr>
          <a:xfrm>
            <a:off x="4356100" y="5073650"/>
            <a:ext cx="1860189" cy="369332"/>
          </a:xfrm>
          <a:prstGeom prst="rect">
            <a:avLst/>
          </a:prstGeom>
          <a:noFill/>
        </p:spPr>
        <p:txBody>
          <a:bodyPr wrap="square" rtlCol="0">
            <a:spAutoFit/>
          </a:bodyPr>
          <a:lstStyle/>
          <a:p>
            <a:r>
              <a:rPr lang="it-IT" b="1" dirty="0"/>
              <a:t>NUCLEI TEMATICI</a:t>
            </a:r>
          </a:p>
        </p:txBody>
      </p:sp>
      <p:sp>
        <p:nvSpPr>
          <p:cNvPr id="16" name="object 5"/>
          <p:cNvSpPr/>
          <p:nvPr/>
        </p:nvSpPr>
        <p:spPr>
          <a:xfrm flipV="1">
            <a:off x="3541653" y="4997450"/>
            <a:ext cx="3483863" cy="533400"/>
          </a:xfrm>
          <a:custGeom>
            <a:avLst/>
            <a:gdLst/>
            <a:ahLst/>
            <a:cxnLst/>
            <a:rect l="l" t="t" r="r" b="b"/>
            <a:pathLst>
              <a:path w="3483863" h="486155">
                <a:moveTo>
                  <a:pt x="3483863" y="481583"/>
                </a:moveTo>
                <a:lnTo>
                  <a:pt x="3483863" y="4571"/>
                </a:lnTo>
                <a:lnTo>
                  <a:pt x="3477767" y="0"/>
                </a:lnTo>
                <a:lnTo>
                  <a:pt x="6095" y="0"/>
                </a:lnTo>
                <a:lnTo>
                  <a:pt x="0" y="4571"/>
                </a:lnTo>
                <a:lnTo>
                  <a:pt x="0" y="481583"/>
                </a:lnTo>
                <a:lnTo>
                  <a:pt x="6095" y="486155"/>
                </a:lnTo>
                <a:lnTo>
                  <a:pt x="12191" y="486155"/>
                </a:lnTo>
                <a:lnTo>
                  <a:pt x="12191" y="24383"/>
                </a:lnTo>
                <a:lnTo>
                  <a:pt x="25907" y="12191"/>
                </a:lnTo>
                <a:lnTo>
                  <a:pt x="25907" y="24383"/>
                </a:lnTo>
                <a:lnTo>
                  <a:pt x="3457955" y="24383"/>
                </a:lnTo>
                <a:lnTo>
                  <a:pt x="3457955" y="12191"/>
                </a:lnTo>
                <a:lnTo>
                  <a:pt x="3470147" y="24383"/>
                </a:lnTo>
                <a:lnTo>
                  <a:pt x="3470147" y="486155"/>
                </a:lnTo>
                <a:lnTo>
                  <a:pt x="3477767" y="486155"/>
                </a:lnTo>
                <a:lnTo>
                  <a:pt x="3483863" y="481583"/>
                </a:lnTo>
                <a:close/>
              </a:path>
              <a:path w="3483863" h="486155">
                <a:moveTo>
                  <a:pt x="25907" y="24383"/>
                </a:moveTo>
                <a:lnTo>
                  <a:pt x="25907" y="12191"/>
                </a:lnTo>
                <a:lnTo>
                  <a:pt x="12191" y="24383"/>
                </a:lnTo>
                <a:lnTo>
                  <a:pt x="25907" y="24383"/>
                </a:lnTo>
                <a:close/>
              </a:path>
              <a:path w="3483863" h="486155">
                <a:moveTo>
                  <a:pt x="25907" y="461771"/>
                </a:moveTo>
                <a:lnTo>
                  <a:pt x="25907" y="24383"/>
                </a:lnTo>
                <a:lnTo>
                  <a:pt x="12191" y="24383"/>
                </a:lnTo>
                <a:lnTo>
                  <a:pt x="12191" y="461771"/>
                </a:lnTo>
                <a:lnTo>
                  <a:pt x="25907" y="461771"/>
                </a:lnTo>
                <a:close/>
              </a:path>
              <a:path w="3483863" h="486155">
                <a:moveTo>
                  <a:pt x="3470147" y="461771"/>
                </a:moveTo>
                <a:lnTo>
                  <a:pt x="12191" y="461771"/>
                </a:lnTo>
                <a:lnTo>
                  <a:pt x="25907" y="473963"/>
                </a:lnTo>
                <a:lnTo>
                  <a:pt x="25907" y="486155"/>
                </a:lnTo>
                <a:lnTo>
                  <a:pt x="3457955" y="486155"/>
                </a:lnTo>
                <a:lnTo>
                  <a:pt x="3457955" y="473963"/>
                </a:lnTo>
                <a:lnTo>
                  <a:pt x="3470147" y="461771"/>
                </a:lnTo>
                <a:close/>
              </a:path>
              <a:path w="3483863" h="486155">
                <a:moveTo>
                  <a:pt x="25907" y="486155"/>
                </a:moveTo>
                <a:lnTo>
                  <a:pt x="25907" y="473963"/>
                </a:lnTo>
                <a:lnTo>
                  <a:pt x="12191" y="461771"/>
                </a:lnTo>
                <a:lnTo>
                  <a:pt x="12191" y="486155"/>
                </a:lnTo>
                <a:lnTo>
                  <a:pt x="25907" y="486155"/>
                </a:lnTo>
                <a:close/>
              </a:path>
              <a:path w="3483863" h="486155">
                <a:moveTo>
                  <a:pt x="3470147" y="24383"/>
                </a:moveTo>
                <a:lnTo>
                  <a:pt x="3457955" y="12191"/>
                </a:lnTo>
                <a:lnTo>
                  <a:pt x="3457955" y="24383"/>
                </a:lnTo>
                <a:lnTo>
                  <a:pt x="3470147" y="24383"/>
                </a:lnTo>
                <a:close/>
              </a:path>
              <a:path w="3483863" h="486155">
                <a:moveTo>
                  <a:pt x="3470147" y="461771"/>
                </a:moveTo>
                <a:lnTo>
                  <a:pt x="3470147" y="24383"/>
                </a:lnTo>
                <a:lnTo>
                  <a:pt x="3457955" y="24383"/>
                </a:lnTo>
                <a:lnTo>
                  <a:pt x="3457955" y="461771"/>
                </a:lnTo>
                <a:lnTo>
                  <a:pt x="3470147" y="461771"/>
                </a:lnTo>
                <a:close/>
              </a:path>
              <a:path w="3483863" h="486155">
                <a:moveTo>
                  <a:pt x="3470147" y="486155"/>
                </a:moveTo>
                <a:lnTo>
                  <a:pt x="3470147" y="461771"/>
                </a:lnTo>
                <a:lnTo>
                  <a:pt x="3457955" y="473963"/>
                </a:lnTo>
                <a:lnTo>
                  <a:pt x="3457955" y="486155"/>
                </a:lnTo>
                <a:lnTo>
                  <a:pt x="3470147" y="486155"/>
                </a:lnTo>
                <a:close/>
              </a:path>
            </a:pathLst>
          </a:custGeom>
          <a:solidFill>
            <a:srgbClr val="FF943E"/>
          </a:solidFill>
        </p:spPr>
        <p:txBody>
          <a:bodyPr wrap="square" lIns="0" tIns="0" rIns="0" bIns="0" rtlCol="0">
            <a:noAutofit/>
          </a:bodyPr>
          <a:lstStyle/>
          <a:p>
            <a:endParaRPr/>
          </a:p>
        </p:txBody>
      </p:sp>
      <p:sp>
        <p:nvSpPr>
          <p:cNvPr id="18" name="Segnaposto piè di pagina 17"/>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19" name="Picture 6" descr="Immaginebimbo 2">
            <a:extLst>
              <a:ext uri="{FF2B5EF4-FFF2-40B4-BE49-F238E27FC236}">
                <a16:creationId xmlns:a16="http://schemas.microsoft.com/office/drawing/2014/main" id="{648EC68D-1825-4EC7-9E47-CFFE3EF6CD2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8821737" y="1870139"/>
            <a:ext cx="1401763" cy="15795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7446" y="819911"/>
            <a:ext cx="6867143" cy="733043"/>
          </a:xfrm>
          <a:custGeom>
            <a:avLst/>
            <a:gdLst/>
            <a:ahLst/>
            <a:cxnLst/>
            <a:rect l="l" t="t" r="r" b="b"/>
            <a:pathLst>
              <a:path w="6867143" h="733043">
                <a:moveTo>
                  <a:pt x="6867143" y="726947"/>
                </a:moveTo>
                <a:lnTo>
                  <a:pt x="6867143" y="6095"/>
                </a:lnTo>
                <a:lnTo>
                  <a:pt x="6861047" y="0"/>
                </a:lnTo>
                <a:lnTo>
                  <a:pt x="6095" y="0"/>
                </a:lnTo>
                <a:lnTo>
                  <a:pt x="0" y="6095"/>
                </a:lnTo>
                <a:lnTo>
                  <a:pt x="0" y="726947"/>
                </a:lnTo>
                <a:lnTo>
                  <a:pt x="6095" y="733043"/>
                </a:lnTo>
                <a:lnTo>
                  <a:pt x="13715" y="733043"/>
                </a:lnTo>
                <a:lnTo>
                  <a:pt x="13715" y="24383"/>
                </a:lnTo>
                <a:lnTo>
                  <a:pt x="25907" y="12191"/>
                </a:lnTo>
                <a:lnTo>
                  <a:pt x="25907" y="24383"/>
                </a:lnTo>
                <a:lnTo>
                  <a:pt x="6841235" y="24383"/>
                </a:lnTo>
                <a:lnTo>
                  <a:pt x="6841235" y="12191"/>
                </a:lnTo>
                <a:lnTo>
                  <a:pt x="6853427" y="24383"/>
                </a:lnTo>
                <a:lnTo>
                  <a:pt x="6853427" y="733043"/>
                </a:lnTo>
                <a:lnTo>
                  <a:pt x="6861047" y="733043"/>
                </a:lnTo>
                <a:lnTo>
                  <a:pt x="6867143" y="726947"/>
                </a:lnTo>
                <a:close/>
              </a:path>
              <a:path w="6867143" h="733043">
                <a:moveTo>
                  <a:pt x="25907" y="24383"/>
                </a:moveTo>
                <a:lnTo>
                  <a:pt x="25907" y="12191"/>
                </a:lnTo>
                <a:lnTo>
                  <a:pt x="13715" y="24383"/>
                </a:lnTo>
                <a:lnTo>
                  <a:pt x="25907" y="24383"/>
                </a:lnTo>
                <a:close/>
              </a:path>
              <a:path w="6867143" h="733043">
                <a:moveTo>
                  <a:pt x="25907" y="707135"/>
                </a:moveTo>
                <a:lnTo>
                  <a:pt x="25907" y="24383"/>
                </a:lnTo>
                <a:lnTo>
                  <a:pt x="13715" y="24383"/>
                </a:lnTo>
                <a:lnTo>
                  <a:pt x="13715" y="707135"/>
                </a:lnTo>
                <a:lnTo>
                  <a:pt x="25907" y="707135"/>
                </a:lnTo>
                <a:close/>
              </a:path>
              <a:path w="6867143" h="733043">
                <a:moveTo>
                  <a:pt x="6853427" y="707135"/>
                </a:moveTo>
                <a:lnTo>
                  <a:pt x="13715" y="707135"/>
                </a:lnTo>
                <a:lnTo>
                  <a:pt x="25907" y="720851"/>
                </a:lnTo>
                <a:lnTo>
                  <a:pt x="25907" y="733043"/>
                </a:lnTo>
                <a:lnTo>
                  <a:pt x="6841235" y="733043"/>
                </a:lnTo>
                <a:lnTo>
                  <a:pt x="6841235" y="720851"/>
                </a:lnTo>
                <a:lnTo>
                  <a:pt x="6853427" y="707135"/>
                </a:lnTo>
                <a:close/>
              </a:path>
              <a:path w="6867143" h="733043">
                <a:moveTo>
                  <a:pt x="25907" y="733043"/>
                </a:moveTo>
                <a:lnTo>
                  <a:pt x="25907" y="720851"/>
                </a:lnTo>
                <a:lnTo>
                  <a:pt x="13715" y="707135"/>
                </a:lnTo>
                <a:lnTo>
                  <a:pt x="13715" y="733043"/>
                </a:lnTo>
                <a:lnTo>
                  <a:pt x="25907" y="733043"/>
                </a:lnTo>
                <a:close/>
              </a:path>
              <a:path w="6867143" h="733043">
                <a:moveTo>
                  <a:pt x="6853427" y="24383"/>
                </a:moveTo>
                <a:lnTo>
                  <a:pt x="6841235" y="12191"/>
                </a:lnTo>
                <a:lnTo>
                  <a:pt x="6841235" y="24383"/>
                </a:lnTo>
                <a:lnTo>
                  <a:pt x="6853427" y="24383"/>
                </a:lnTo>
                <a:close/>
              </a:path>
              <a:path w="6867143" h="733043">
                <a:moveTo>
                  <a:pt x="6853427" y="707135"/>
                </a:moveTo>
                <a:lnTo>
                  <a:pt x="6853427" y="24383"/>
                </a:lnTo>
                <a:lnTo>
                  <a:pt x="6841235" y="24383"/>
                </a:lnTo>
                <a:lnTo>
                  <a:pt x="6841235" y="707135"/>
                </a:lnTo>
                <a:lnTo>
                  <a:pt x="6853427" y="707135"/>
                </a:lnTo>
                <a:close/>
              </a:path>
              <a:path w="6867143" h="733043">
                <a:moveTo>
                  <a:pt x="6853427" y="733043"/>
                </a:moveTo>
                <a:lnTo>
                  <a:pt x="6853427" y="707135"/>
                </a:lnTo>
                <a:lnTo>
                  <a:pt x="6841235" y="720851"/>
                </a:lnTo>
                <a:lnTo>
                  <a:pt x="6841235" y="733043"/>
                </a:lnTo>
                <a:lnTo>
                  <a:pt x="6853427" y="733043"/>
                </a:lnTo>
                <a:close/>
              </a:path>
            </a:pathLst>
          </a:custGeom>
          <a:solidFill>
            <a:srgbClr val="FF6F60"/>
          </a:solidFill>
        </p:spPr>
        <p:txBody>
          <a:bodyPr wrap="square" lIns="0" tIns="0" rIns="0" bIns="0" rtlCol="0">
            <a:noAutofit/>
          </a:bodyPr>
          <a:lstStyle/>
          <a:p>
            <a:endParaRPr/>
          </a:p>
        </p:txBody>
      </p:sp>
      <p:sp>
        <p:nvSpPr>
          <p:cNvPr id="3" name="object 3"/>
          <p:cNvSpPr txBox="1"/>
          <p:nvPr/>
        </p:nvSpPr>
        <p:spPr>
          <a:xfrm>
            <a:off x="2855352" y="870711"/>
            <a:ext cx="4910455" cy="392939"/>
          </a:xfrm>
          <a:prstGeom prst="rect">
            <a:avLst/>
          </a:prstGeom>
        </p:spPr>
        <p:txBody>
          <a:bodyPr vert="horz" wrap="square" lIns="0" tIns="0" rIns="0" bIns="0" rtlCol="0">
            <a:noAutofit/>
          </a:bodyPr>
          <a:lstStyle/>
          <a:p>
            <a:pPr marL="1270" algn="ctr">
              <a:lnSpc>
                <a:spcPct val="100000"/>
              </a:lnSpc>
            </a:pPr>
            <a:r>
              <a:rPr lang="it-IT" sz="2000" b="1" spc="5" dirty="0">
                <a:latin typeface="Arial"/>
                <a:cs typeface="Arial"/>
              </a:rPr>
              <a:t>NUCLEI TEMATICI  ITALIANO</a:t>
            </a:r>
            <a:endParaRPr sz="2000" dirty="0">
              <a:latin typeface="Arial"/>
              <a:cs typeface="Arial"/>
            </a:endParaRPr>
          </a:p>
        </p:txBody>
      </p:sp>
      <p:sp>
        <p:nvSpPr>
          <p:cNvPr id="5" name="object 5"/>
          <p:cNvSpPr txBox="1"/>
          <p:nvPr/>
        </p:nvSpPr>
        <p:spPr>
          <a:xfrm>
            <a:off x="1825128" y="1850135"/>
            <a:ext cx="7420609" cy="5051425"/>
          </a:xfrm>
          <a:prstGeom prst="rect">
            <a:avLst/>
          </a:prstGeom>
        </p:spPr>
        <p:txBody>
          <a:bodyPr vert="horz" wrap="square" lIns="0" tIns="0" rIns="0" bIns="0" rtlCol="0">
            <a:noAutofit/>
          </a:bodyPr>
          <a:lstStyle/>
          <a:p>
            <a:pPr>
              <a:lnSpc>
                <a:spcPts val="900"/>
              </a:lnSpc>
              <a:spcBef>
                <a:spcPts val="43"/>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ASCOLTO E PARLATO</a:t>
            </a:r>
          </a:p>
          <a:p>
            <a:pPr marL="355600" indent="-342900">
              <a:lnSpc>
                <a:spcPct val="100000"/>
              </a:lnSpc>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LETTURA</a:t>
            </a:r>
          </a:p>
          <a:p>
            <a:pPr marL="355600" indent="-342900">
              <a:lnSpc>
                <a:spcPct val="100000"/>
              </a:lnSpc>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SCRITTURA</a:t>
            </a:r>
          </a:p>
          <a:p>
            <a:pPr marL="355600" indent="-342900">
              <a:lnSpc>
                <a:spcPct val="100000"/>
              </a:lnSpc>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ACQUISIZIONE ED ESPANSIONE DEL LESSICO RICETTIVO E PRODUTTIVO</a:t>
            </a:r>
          </a:p>
          <a:p>
            <a:pPr marL="355600" indent="-342900">
              <a:lnSpc>
                <a:spcPct val="100000"/>
              </a:lnSpc>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ELEMENTI </a:t>
            </a:r>
            <a:r>
              <a:rPr lang="it-IT" sz="2400" b="1" spc="-5" dirty="0" err="1">
                <a:latin typeface="Arial" pitchFamily="34" charset="0"/>
                <a:cs typeface="Arial" pitchFamily="34" charset="0"/>
              </a:rPr>
              <a:t>DI</a:t>
            </a:r>
            <a:r>
              <a:rPr lang="it-IT" sz="2400" b="1" spc="-5" dirty="0">
                <a:latin typeface="Arial" pitchFamily="34" charset="0"/>
                <a:cs typeface="Arial" pitchFamily="34" charset="0"/>
              </a:rPr>
              <a:t> GRAMMATICA ESPLICITA  E RIFLESSIONE SUGLI USI DELLA LINGUA</a:t>
            </a:r>
            <a:endParaRPr lang="it-IT" sz="2400" b="1" spc="0" dirty="0">
              <a:latin typeface="Arial" pitchFamily="34" charset="0"/>
              <a:cs typeface="Arial" pitchFamily="34" charset="0"/>
            </a:endParaRPr>
          </a:p>
          <a:p>
            <a:pPr marL="355600" indent="-342900">
              <a:lnSpc>
                <a:spcPct val="100000"/>
              </a:lnSpc>
              <a:buFont typeface="Arial" pitchFamily="34" charset="0"/>
              <a:buChar char="•"/>
              <a:tabLst>
                <a:tab pos="354965" algn="l"/>
              </a:tabLst>
            </a:pP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tabLst>
                <a:tab pos="354965" algn="l"/>
              </a:tabLst>
            </a:pPr>
            <a:endParaRPr sz="2400" dirty="0">
              <a:latin typeface="Arial" pitchFamily="34" charset="0"/>
              <a:cs typeface="Arial" pitchFamily="34" charset="0"/>
            </a:endParaRPr>
          </a:p>
          <a:p>
            <a:pPr>
              <a:lnSpc>
                <a:spcPts val="550"/>
              </a:lnSpc>
              <a:spcBef>
                <a:spcPts val="37"/>
              </a:spcBef>
            </a:pPr>
            <a:endParaRPr sz="2400" dirty="0">
              <a:latin typeface="Arial" pitchFamily="34" charset="0"/>
              <a:cs typeface="Arial" pitchFamily="34" charset="0"/>
            </a:endParaRPr>
          </a:p>
          <a:p>
            <a:pPr>
              <a:lnSpc>
                <a:spcPts val="1000"/>
              </a:lnSpc>
            </a:pPr>
            <a:endParaRPr sz="2400" dirty="0">
              <a:latin typeface="Arial" pitchFamily="34" charset="0"/>
              <a:cs typeface="Arial" pitchFamily="34" charset="0"/>
            </a:endParaRPr>
          </a:p>
          <a:p>
            <a:pPr>
              <a:lnSpc>
                <a:spcPts val="1000"/>
              </a:lnSpc>
            </a:pPr>
            <a:endParaRPr sz="2400" dirty="0">
              <a:latin typeface="Arial" pitchFamily="34" charset="0"/>
              <a:cs typeface="Arial" pitchFamily="34" charset="0"/>
            </a:endParaRPr>
          </a:p>
          <a:p>
            <a:pPr marR="12700" algn="r">
              <a:lnSpc>
                <a:spcPct val="100000"/>
              </a:lnSpc>
            </a:pPr>
            <a:endParaRPr sz="2400" dirty="0">
              <a:latin typeface="Arial" pitchFamily="34" charset="0"/>
              <a:cs typeface="Arial" pitchFamily="34" charset="0"/>
            </a:endParaRPr>
          </a:p>
        </p:txBody>
      </p:sp>
      <p:sp>
        <p:nvSpPr>
          <p:cNvPr id="6" name="object 6"/>
          <p:cNvSpPr/>
          <p:nvPr/>
        </p:nvSpPr>
        <p:spPr>
          <a:xfrm>
            <a:off x="9502017" y="6944867"/>
            <a:ext cx="143255" cy="143255"/>
          </a:xfrm>
          <a:custGeom>
            <a:avLst/>
            <a:gdLst/>
            <a:ahLst/>
            <a:cxnLst/>
            <a:rect l="l" t="t" r="r" b="b"/>
            <a:pathLst>
              <a:path w="143255" h="143255">
                <a:moveTo>
                  <a:pt x="143255" y="71627"/>
                </a:moveTo>
                <a:lnTo>
                  <a:pt x="131155" y="31722"/>
                </a:lnTo>
                <a:lnTo>
                  <a:pt x="99613" y="5652"/>
                </a:lnTo>
                <a:lnTo>
                  <a:pt x="71627" y="0"/>
                </a:lnTo>
                <a:lnTo>
                  <a:pt x="57466" y="1393"/>
                </a:lnTo>
                <a:lnTo>
                  <a:pt x="21071" y="20838"/>
                </a:lnTo>
                <a:lnTo>
                  <a:pt x="1461" y="57131"/>
                </a:lnTo>
                <a:lnTo>
                  <a:pt x="0" y="71627"/>
                </a:lnTo>
                <a:lnTo>
                  <a:pt x="1393" y="85789"/>
                </a:lnTo>
                <a:lnTo>
                  <a:pt x="20838" y="122184"/>
                </a:lnTo>
                <a:lnTo>
                  <a:pt x="35051" y="132930"/>
                </a:lnTo>
                <a:lnTo>
                  <a:pt x="35051" y="71627"/>
                </a:lnTo>
                <a:lnTo>
                  <a:pt x="35068" y="70566"/>
                </a:lnTo>
                <a:lnTo>
                  <a:pt x="38291" y="56856"/>
                </a:lnTo>
                <a:lnTo>
                  <a:pt x="46271" y="45554"/>
                </a:lnTo>
                <a:lnTo>
                  <a:pt x="57789" y="37880"/>
                </a:lnTo>
                <a:lnTo>
                  <a:pt x="71627" y="35051"/>
                </a:lnTo>
                <a:lnTo>
                  <a:pt x="73535" y="35103"/>
                </a:lnTo>
                <a:lnTo>
                  <a:pt x="86954" y="38572"/>
                </a:lnTo>
                <a:lnTo>
                  <a:pt x="97980" y="46709"/>
                </a:lnTo>
                <a:lnTo>
                  <a:pt x="105447" y="58440"/>
                </a:lnTo>
                <a:lnTo>
                  <a:pt x="108187" y="72689"/>
                </a:lnTo>
                <a:lnTo>
                  <a:pt x="108187" y="132954"/>
                </a:lnTo>
                <a:lnTo>
                  <a:pt x="111533" y="131155"/>
                </a:lnTo>
                <a:lnTo>
                  <a:pt x="122184" y="122416"/>
                </a:lnTo>
                <a:lnTo>
                  <a:pt x="130970" y="111806"/>
                </a:lnTo>
                <a:lnTo>
                  <a:pt x="137603" y="99613"/>
                </a:lnTo>
                <a:lnTo>
                  <a:pt x="141794" y="86124"/>
                </a:lnTo>
                <a:lnTo>
                  <a:pt x="143255" y="71627"/>
                </a:lnTo>
                <a:close/>
              </a:path>
              <a:path w="143255" h="143255">
                <a:moveTo>
                  <a:pt x="108187" y="132954"/>
                </a:moveTo>
                <a:lnTo>
                  <a:pt x="108187" y="72689"/>
                </a:lnTo>
                <a:lnTo>
                  <a:pt x="104964" y="86399"/>
                </a:lnTo>
                <a:lnTo>
                  <a:pt x="96984" y="97701"/>
                </a:lnTo>
                <a:lnTo>
                  <a:pt x="85466" y="105375"/>
                </a:lnTo>
                <a:lnTo>
                  <a:pt x="71627" y="108203"/>
                </a:lnTo>
                <a:lnTo>
                  <a:pt x="70566" y="108187"/>
                </a:lnTo>
                <a:lnTo>
                  <a:pt x="56856" y="104964"/>
                </a:lnTo>
                <a:lnTo>
                  <a:pt x="45554" y="96984"/>
                </a:lnTo>
                <a:lnTo>
                  <a:pt x="37880" y="85466"/>
                </a:lnTo>
                <a:lnTo>
                  <a:pt x="35051" y="71627"/>
                </a:lnTo>
                <a:lnTo>
                  <a:pt x="35051" y="132930"/>
                </a:lnTo>
                <a:lnTo>
                  <a:pt x="43642" y="137603"/>
                </a:lnTo>
                <a:lnTo>
                  <a:pt x="57131" y="141794"/>
                </a:lnTo>
                <a:lnTo>
                  <a:pt x="71627" y="143255"/>
                </a:lnTo>
                <a:lnTo>
                  <a:pt x="85789" y="141862"/>
                </a:lnTo>
                <a:lnTo>
                  <a:pt x="99305" y="137733"/>
                </a:lnTo>
                <a:lnTo>
                  <a:pt x="108187" y="132954"/>
                </a:lnTo>
                <a:close/>
              </a:path>
            </a:pathLst>
          </a:custGeom>
          <a:solidFill>
            <a:srgbClr val="00AFF0"/>
          </a:solidFill>
        </p:spPr>
        <p:txBody>
          <a:bodyPr wrap="square" lIns="0" tIns="0" rIns="0" bIns="0" rtlCol="0">
            <a:noAutofit/>
          </a:bodyPr>
          <a:lstStyle/>
          <a:p>
            <a:endParaRPr/>
          </a:p>
        </p:txBody>
      </p:sp>
      <p:sp>
        <p:nvSpPr>
          <p:cNvPr id="7" name="object 7"/>
          <p:cNvSpPr/>
          <p:nvPr/>
        </p:nvSpPr>
        <p:spPr>
          <a:xfrm>
            <a:off x="9495921" y="6967728"/>
            <a:ext cx="153923" cy="124967"/>
          </a:xfrm>
          <a:custGeom>
            <a:avLst/>
            <a:gdLst/>
            <a:ahLst/>
            <a:cxnLst/>
            <a:rect l="l" t="t" r="r" b="b"/>
            <a:pathLst>
              <a:path w="153923" h="124967">
                <a:moveTo>
                  <a:pt x="1523" y="56387"/>
                </a:moveTo>
                <a:lnTo>
                  <a:pt x="1523" y="41147"/>
                </a:lnTo>
                <a:lnTo>
                  <a:pt x="0" y="48767"/>
                </a:lnTo>
                <a:lnTo>
                  <a:pt x="1523" y="56387"/>
                </a:lnTo>
                <a:close/>
              </a:path>
              <a:path w="153923" h="124967">
                <a:moveTo>
                  <a:pt x="153923" y="64007"/>
                </a:moveTo>
                <a:lnTo>
                  <a:pt x="153923" y="41147"/>
                </a:lnTo>
                <a:lnTo>
                  <a:pt x="150875" y="25907"/>
                </a:lnTo>
                <a:lnTo>
                  <a:pt x="120395" y="-15239"/>
                </a:lnTo>
                <a:lnTo>
                  <a:pt x="100583" y="-24383"/>
                </a:lnTo>
                <a:lnTo>
                  <a:pt x="92963" y="-27431"/>
                </a:lnTo>
                <a:lnTo>
                  <a:pt x="85343" y="-27431"/>
                </a:lnTo>
                <a:lnTo>
                  <a:pt x="77723" y="-28955"/>
                </a:lnTo>
                <a:lnTo>
                  <a:pt x="54863" y="-24383"/>
                </a:lnTo>
                <a:lnTo>
                  <a:pt x="47243" y="-21335"/>
                </a:lnTo>
                <a:lnTo>
                  <a:pt x="35051" y="-15239"/>
                </a:lnTo>
                <a:lnTo>
                  <a:pt x="33527" y="-15239"/>
                </a:lnTo>
                <a:lnTo>
                  <a:pt x="22859" y="-6095"/>
                </a:lnTo>
                <a:lnTo>
                  <a:pt x="22859" y="-4571"/>
                </a:lnTo>
                <a:lnTo>
                  <a:pt x="13715" y="6095"/>
                </a:lnTo>
                <a:lnTo>
                  <a:pt x="9143" y="12191"/>
                </a:lnTo>
                <a:lnTo>
                  <a:pt x="6095" y="18287"/>
                </a:lnTo>
                <a:lnTo>
                  <a:pt x="4571" y="25907"/>
                </a:lnTo>
                <a:lnTo>
                  <a:pt x="1523" y="33527"/>
                </a:lnTo>
                <a:lnTo>
                  <a:pt x="1523" y="64007"/>
                </a:lnTo>
                <a:lnTo>
                  <a:pt x="4571" y="71627"/>
                </a:lnTo>
                <a:lnTo>
                  <a:pt x="6095" y="79247"/>
                </a:lnTo>
                <a:lnTo>
                  <a:pt x="10667" y="85343"/>
                </a:lnTo>
                <a:lnTo>
                  <a:pt x="10667" y="41147"/>
                </a:lnTo>
                <a:lnTo>
                  <a:pt x="15239" y="22859"/>
                </a:lnTo>
                <a:lnTo>
                  <a:pt x="21335" y="10667"/>
                </a:lnTo>
                <a:lnTo>
                  <a:pt x="28955" y="1777"/>
                </a:lnTo>
                <a:lnTo>
                  <a:pt x="28955" y="1523"/>
                </a:lnTo>
                <a:lnTo>
                  <a:pt x="30479" y="0"/>
                </a:lnTo>
                <a:lnTo>
                  <a:pt x="30479" y="217"/>
                </a:lnTo>
                <a:lnTo>
                  <a:pt x="39623" y="-7619"/>
                </a:lnTo>
                <a:lnTo>
                  <a:pt x="51815" y="-13715"/>
                </a:lnTo>
                <a:lnTo>
                  <a:pt x="64007" y="-16763"/>
                </a:lnTo>
                <a:lnTo>
                  <a:pt x="71627" y="-18287"/>
                </a:lnTo>
                <a:lnTo>
                  <a:pt x="85343" y="-18287"/>
                </a:lnTo>
                <a:lnTo>
                  <a:pt x="103631" y="-13715"/>
                </a:lnTo>
                <a:lnTo>
                  <a:pt x="115823" y="-7619"/>
                </a:lnTo>
                <a:lnTo>
                  <a:pt x="124967" y="217"/>
                </a:lnTo>
                <a:lnTo>
                  <a:pt x="124967" y="0"/>
                </a:lnTo>
                <a:lnTo>
                  <a:pt x="126491" y="1523"/>
                </a:lnTo>
                <a:lnTo>
                  <a:pt x="126491" y="1777"/>
                </a:lnTo>
                <a:lnTo>
                  <a:pt x="134111" y="10667"/>
                </a:lnTo>
                <a:lnTo>
                  <a:pt x="140207" y="22859"/>
                </a:lnTo>
                <a:lnTo>
                  <a:pt x="143255" y="35051"/>
                </a:lnTo>
                <a:lnTo>
                  <a:pt x="144779" y="42671"/>
                </a:lnTo>
                <a:lnTo>
                  <a:pt x="144779" y="85343"/>
                </a:lnTo>
                <a:lnTo>
                  <a:pt x="149351" y="79247"/>
                </a:lnTo>
                <a:lnTo>
                  <a:pt x="150875" y="71627"/>
                </a:lnTo>
                <a:lnTo>
                  <a:pt x="153923" y="64007"/>
                </a:lnTo>
                <a:close/>
              </a:path>
              <a:path w="153923" h="124967">
                <a:moveTo>
                  <a:pt x="29776" y="96715"/>
                </a:moveTo>
                <a:lnTo>
                  <a:pt x="21335" y="86867"/>
                </a:lnTo>
                <a:lnTo>
                  <a:pt x="15239" y="74675"/>
                </a:lnTo>
                <a:lnTo>
                  <a:pt x="12191" y="62483"/>
                </a:lnTo>
                <a:lnTo>
                  <a:pt x="10667" y="54863"/>
                </a:lnTo>
                <a:lnTo>
                  <a:pt x="10667" y="85343"/>
                </a:lnTo>
                <a:lnTo>
                  <a:pt x="13715" y="91439"/>
                </a:lnTo>
                <a:lnTo>
                  <a:pt x="22859" y="102107"/>
                </a:lnTo>
                <a:lnTo>
                  <a:pt x="22859" y="103631"/>
                </a:lnTo>
                <a:lnTo>
                  <a:pt x="28955" y="108857"/>
                </a:lnTo>
                <a:lnTo>
                  <a:pt x="28955" y="96011"/>
                </a:lnTo>
                <a:lnTo>
                  <a:pt x="29776" y="96715"/>
                </a:lnTo>
                <a:close/>
              </a:path>
              <a:path w="153923" h="124967">
                <a:moveTo>
                  <a:pt x="30479" y="0"/>
                </a:moveTo>
                <a:lnTo>
                  <a:pt x="28955" y="1523"/>
                </a:lnTo>
                <a:lnTo>
                  <a:pt x="29776" y="820"/>
                </a:lnTo>
                <a:lnTo>
                  <a:pt x="30479" y="0"/>
                </a:lnTo>
                <a:close/>
              </a:path>
              <a:path w="153923" h="124967">
                <a:moveTo>
                  <a:pt x="29776" y="820"/>
                </a:moveTo>
                <a:lnTo>
                  <a:pt x="28955" y="1523"/>
                </a:lnTo>
                <a:lnTo>
                  <a:pt x="28955" y="1777"/>
                </a:lnTo>
                <a:lnTo>
                  <a:pt x="29776" y="820"/>
                </a:lnTo>
                <a:close/>
              </a:path>
              <a:path w="153923" h="124967">
                <a:moveTo>
                  <a:pt x="30479" y="97535"/>
                </a:moveTo>
                <a:lnTo>
                  <a:pt x="29776" y="96715"/>
                </a:lnTo>
                <a:lnTo>
                  <a:pt x="28955" y="96011"/>
                </a:lnTo>
                <a:lnTo>
                  <a:pt x="30479" y="97535"/>
                </a:lnTo>
                <a:close/>
              </a:path>
              <a:path w="153923" h="124967">
                <a:moveTo>
                  <a:pt x="30479" y="110163"/>
                </a:moveTo>
                <a:lnTo>
                  <a:pt x="30479" y="97535"/>
                </a:lnTo>
                <a:lnTo>
                  <a:pt x="28955" y="96011"/>
                </a:lnTo>
                <a:lnTo>
                  <a:pt x="28955" y="108857"/>
                </a:lnTo>
                <a:lnTo>
                  <a:pt x="30479" y="110163"/>
                </a:lnTo>
                <a:close/>
              </a:path>
              <a:path w="153923" h="124967">
                <a:moveTo>
                  <a:pt x="30479" y="217"/>
                </a:moveTo>
                <a:lnTo>
                  <a:pt x="30479" y="0"/>
                </a:lnTo>
                <a:lnTo>
                  <a:pt x="29776" y="820"/>
                </a:lnTo>
                <a:lnTo>
                  <a:pt x="30479" y="217"/>
                </a:lnTo>
                <a:close/>
              </a:path>
              <a:path w="153923" h="124967">
                <a:moveTo>
                  <a:pt x="125882" y="96469"/>
                </a:moveTo>
                <a:lnTo>
                  <a:pt x="91439" y="114299"/>
                </a:lnTo>
                <a:lnTo>
                  <a:pt x="83819" y="115823"/>
                </a:lnTo>
                <a:lnTo>
                  <a:pt x="70103" y="115823"/>
                </a:lnTo>
                <a:lnTo>
                  <a:pt x="51815" y="111251"/>
                </a:lnTo>
                <a:lnTo>
                  <a:pt x="39623" y="105155"/>
                </a:lnTo>
                <a:lnTo>
                  <a:pt x="29776" y="96715"/>
                </a:lnTo>
                <a:lnTo>
                  <a:pt x="30479" y="97535"/>
                </a:lnTo>
                <a:lnTo>
                  <a:pt x="30479" y="110163"/>
                </a:lnTo>
                <a:lnTo>
                  <a:pt x="33527" y="112775"/>
                </a:lnTo>
                <a:lnTo>
                  <a:pt x="35051" y="112775"/>
                </a:lnTo>
                <a:lnTo>
                  <a:pt x="41147" y="117347"/>
                </a:lnTo>
                <a:lnTo>
                  <a:pt x="47243" y="120395"/>
                </a:lnTo>
                <a:lnTo>
                  <a:pt x="54863" y="121919"/>
                </a:lnTo>
                <a:lnTo>
                  <a:pt x="62483" y="124967"/>
                </a:lnTo>
                <a:lnTo>
                  <a:pt x="85343" y="124967"/>
                </a:lnTo>
                <a:lnTo>
                  <a:pt x="100583" y="121919"/>
                </a:lnTo>
                <a:lnTo>
                  <a:pt x="108203" y="118871"/>
                </a:lnTo>
                <a:lnTo>
                  <a:pt x="120395" y="112775"/>
                </a:lnTo>
                <a:lnTo>
                  <a:pt x="124967" y="108857"/>
                </a:lnTo>
                <a:lnTo>
                  <a:pt x="124967" y="97535"/>
                </a:lnTo>
                <a:lnTo>
                  <a:pt x="125882" y="96469"/>
                </a:lnTo>
                <a:close/>
              </a:path>
              <a:path w="153923" h="124967">
                <a:moveTo>
                  <a:pt x="38099" y="56387"/>
                </a:moveTo>
                <a:lnTo>
                  <a:pt x="38099" y="41147"/>
                </a:lnTo>
                <a:lnTo>
                  <a:pt x="36575" y="48767"/>
                </a:lnTo>
                <a:lnTo>
                  <a:pt x="38099" y="56387"/>
                </a:lnTo>
                <a:close/>
              </a:path>
              <a:path w="153923" h="124967">
                <a:moveTo>
                  <a:pt x="39623" y="64007"/>
                </a:moveTo>
                <a:lnTo>
                  <a:pt x="39623" y="33527"/>
                </a:lnTo>
                <a:lnTo>
                  <a:pt x="38099" y="39623"/>
                </a:lnTo>
                <a:lnTo>
                  <a:pt x="38099" y="57911"/>
                </a:lnTo>
                <a:lnTo>
                  <a:pt x="39623" y="64007"/>
                </a:lnTo>
                <a:close/>
              </a:path>
              <a:path w="153923" h="124967">
                <a:moveTo>
                  <a:pt x="115823" y="65531"/>
                </a:moveTo>
                <a:lnTo>
                  <a:pt x="115823" y="32003"/>
                </a:lnTo>
                <a:lnTo>
                  <a:pt x="106679" y="19811"/>
                </a:lnTo>
                <a:lnTo>
                  <a:pt x="94487" y="10667"/>
                </a:lnTo>
                <a:lnTo>
                  <a:pt x="92963" y="10667"/>
                </a:lnTo>
                <a:lnTo>
                  <a:pt x="86867" y="9143"/>
                </a:lnTo>
                <a:lnTo>
                  <a:pt x="85343" y="9143"/>
                </a:lnTo>
                <a:lnTo>
                  <a:pt x="77723" y="7619"/>
                </a:lnTo>
                <a:lnTo>
                  <a:pt x="70103" y="9143"/>
                </a:lnTo>
                <a:lnTo>
                  <a:pt x="68579" y="9143"/>
                </a:lnTo>
                <a:lnTo>
                  <a:pt x="62483" y="10667"/>
                </a:lnTo>
                <a:lnTo>
                  <a:pt x="60959" y="10667"/>
                </a:lnTo>
                <a:lnTo>
                  <a:pt x="48767" y="19811"/>
                </a:lnTo>
                <a:lnTo>
                  <a:pt x="39623" y="32003"/>
                </a:lnTo>
                <a:lnTo>
                  <a:pt x="39623" y="65531"/>
                </a:lnTo>
                <a:lnTo>
                  <a:pt x="45719" y="73659"/>
                </a:lnTo>
                <a:lnTo>
                  <a:pt x="45719" y="48767"/>
                </a:lnTo>
                <a:lnTo>
                  <a:pt x="48767" y="36575"/>
                </a:lnTo>
                <a:lnTo>
                  <a:pt x="51815" y="30479"/>
                </a:lnTo>
                <a:lnTo>
                  <a:pt x="51815" y="32003"/>
                </a:lnTo>
                <a:lnTo>
                  <a:pt x="54863" y="27939"/>
                </a:lnTo>
                <a:lnTo>
                  <a:pt x="54863" y="27431"/>
                </a:lnTo>
                <a:lnTo>
                  <a:pt x="56387" y="25907"/>
                </a:lnTo>
                <a:lnTo>
                  <a:pt x="56387" y="26288"/>
                </a:lnTo>
                <a:lnTo>
                  <a:pt x="59435" y="24002"/>
                </a:lnTo>
                <a:lnTo>
                  <a:pt x="59435" y="22859"/>
                </a:lnTo>
                <a:lnTo>
                  <a:pt x="65531" y="19811"/>
                </a:lnTo>
                <a:lnTo>
                  <a:pt x="77723" y="16763"/>
                </a:lnTo>
                <a:lnTo>
                  <a:pt x="89915" y="19811"/>
                </a:lnTo>
                <a:lnTo>
                  <a:pt x="96011" y="22859"/>
                </a:lnTo>
                <a:lnTo>
                  <a:pt x="96011" y="24002"/>
                </a:lnTo>
                <a:lnTo>
                  <a:pt x="99059" y="26288"/>
                </a:lnTo>
                <a:lnTo>
                  <a:pt x="99059" y="25907"/>
                </a:lnTo>
                <a:lnTo>
                  <a:pt x="100583" y="27431"/>
                </a:lnTo>
                <a:lnTo>
                  <a:pt x="100583" y="27939"/>
                </a:lnTo>
                <a:lnTo>
                  <a:pt x="103631" y="32003"/>
                </a:lnTo>
                <a:lnTo>
                  <a:pt x="103631" y="30479"/>
                </a:lnTo>
                <a:lnTo>
                  <a:pt x="106679" y="36575"/>
                </a:lnTo>
                <a:lnTo>
                  <a:pt x="109727" y="48767"/>
                </a:lnTo>
                <a:lnTo>
                  <a:pt x="109727" y="73659"/>
                </a:lnTo>
                <a:lnTo>
                  <a:pt x="115823" y="65531"/>
                </a:lnTo>
                <a:close/>
              </a:path>
              <a:path w="153923" h="124967">
                <a:moveTo>
                  <a:pt x="55734" y="70757"/>
                </a:moveTo>
                <a:lnTo>
                  <a:pt x="51815" y="65531"/>
                </a:lnTo>
                <a:lnTo>
                  <a:pt x="51815" y="67055"/>
                </a:lnTo>
                <a:lnTo>
                  <a:pt x="48767" y="60959"/>
                </a:lnTo>
                <a:lnTo>
                  <a:pt x="45719" y="48767"/>
                </a:lnTo>
                <a:lnTo>
                  <a:pt x="45719" y="73659"/>
                </a:lnTo>
                <a:lnTo>
                  <a:pt x="48767" y="77723"/>
                </a:lnTo>
                <a:lnTo>
                  <a:pt x="54863" y="82295"/>
                </a:lnTo>
                <a:lnTo>
                  <a:pt x="54863" y="70103"/>
                </a:lnTo>
                <a:lnTo>
                  <a:pt x="55734" y="70757"/>
                </a:lnTo>
                <a:close/>
              </a:path>
              <a:path w="153923" h="124967">
                <a:moveTo>
                  <a:pt x="56387" y="25907"/>
                </a:moveTo>
                <a:lnTo>
                  <a:pt x="54863" y="27431"/>
                </a:lnTo>
                <a:lnTo>
                  <a:pt x="55734" y="26778"/>
                </a:lnTo>
                <a:lnTo>
                  <a:pt x="56387" y="25907"/>
                </a:lnTo>
                <a:close/>
              </a:path>
              <a:path w="153923" h="124967">
                <a:moveTo>
                  <a:pt x="55734" y="26778"/>
                </a:moveTo>
                <a:lnTo>
                  <a:pt x="54863" y="27431"/>
                </a:lnTo>
                <a:lnTo>
                  <a:pt x="54863" y="27939"/>
                </a:lnTo>
                <a:lnTo>
                  <a:pt x="55734" y="26778"/>
                </a:lnTo>
                <a:close/>
              </a:path>
              <a:path w="153923" h="124967">
                <a:moveTo>
                  <a:pt x="56387" y="71627"/>
                </a:moveTo>
                <a:lnTo>
                  <a:pt x="55734" y="70757"/>
                </a:lnTo>
                <a:lnTo>
                  <a:pt x="54863" y="70103"/>
                </a:lnTo>
                <a:lnTo>
                  <a:pt x="56387" y="71627"/>
                </a:lnTo>
                <a:close/>
              </a:path>
              <a:path w="153923" h="124967">
                <a:moveTo>
                  <a:pt x="56387" y="83438"/>
                </a:moveTo>
                <a:lnTo>
                  <a:pt x="56387" y="71627"/>
                </a:lnTo>
                <a:lnTo>
                  <a:pt x="54863" y="70103"/>
                </a:lnTo>
                <a:lnTo>
                  <a:pt x="54863" y="82295"/>
                </a:lnTo>
                <a:lnTo>
                  <a:pt x="56387" y="83438"/>
                </a:lnTo>
                <a:close/>
              </a:path>
              <a:path w="153923" h="124967">
                <a:moveTo>
                  <a:pt x="56387" y="26288"/>
                </a:moveTo>
                <a:lnTo>
                  <a:pt x="56387" y="25907"/>
                </a:lnTo>
                <a:lnTo>
                  <a:pt x="55734" y="26778"/>
                </a:lnTo>
                <a:lnTo>
                  <a:pt x="56387" y="26288"/>
                </a:lnTo>
                <a:close/>
              </a:path>
              <a:path w="153923" h="124967">
                <a:moveTo>
                  <a:pt x="60959" y="74675"/>
                </a:moveTo>
                <a:lnTo>
                  <a:pt x="55734" y="70757"/>
                </a:lnTo>
                <a:lnTo>
                  <a:pt x="56387" y="71627"/>
                </a:lnTo>
                <a:lnTo>
                  <a:pt x="56387" y="83438"/>
                </a:lnTo>
                <a:lnTo>
                  <a:pt x="59435" y="85724"/>
                </a:lnTo>
                <a:lnTo>
                  <a:pt x="59435" y="74675"/>
                </a:lnTo>
                <a:lnTo>
                  <a:pt x="60959" y="74675"/>
                </a:lnTo>
                <a:close/>
              </a:path>
              <a:path w="153923" h="124967">
                <a:moveTo>
                  <a:pt x="60959" y="22859"/>
                </a:moveTo>
                <a:lnTo>
                  <a:pt x="59435" y="22859"/>
                </a:lnTo>
                <a:lnTo>
                  <a:pt x="59435" y="24002"/>
                </a:lnTo>
                <a:lnTo>
                  <a:pt x="60959" y="22859"/>
                </a:lnTo>
                <a:close/>
              </a:path>
              <a:path w="153923" h="124967">
                <a:moveTo>
                  <a:pt x="96011" y="85724"/>
                </a:moveTo>
                <a:lnTo>
                  <a:pt x="96011" y="74675"/>
                </a:lnTo>
                <a:lnTo>
                  <a:pt x="89915" y="77723"/>
                </a:lnTo>
                <a:lnTo>
                  <a:pt x="77723" y="80771"/>
                </a:lnTo>
                <a:lnTo>
                  <a:pt x="65531" y="77723"/>
                </a:lnTo>
                <a:lnTo>
                  <a:pt x="59435" y="74675"/>
                </a:lnTo>
                <a:lnTo>
                  <a:pt x="59435" y="85724"/>
                </a:lnTo>
                <a:lnTo>
                  <a:pt x="60959" y="86867"/>
                </a:lnTo>
                <a:lnTo>
                  <a:pt x="62483" y="86867"/>
                </a:lnTo>
                <a:lnTo>
                  <a:pt x="68579" y="88391"/>
                </a:lnTo>
                <a:lnTo>
                  <a:pt x="70103" y="88391"/>
                </a:lnTo>
                <a:lnTo>
                  <a:pt x="77723" y="89915"/>
                </a:lnTo>
                <a:lnTo>
                  <a:pt x="85343" y="88391"/>
                </a:lnTo>
                <a:lnTo>
                  <a:pt x="86867" y="88391"/>
                </a:lnTo>
                <a:lnTo>
                  <a:pt x="92963" y="86867"/>
                </a:lnTo>
                <a:lnTo>
                  <a:pt x="94487" y="86867"/>
                </a:lnTo>
                <a:lnTo>
                  <a:pt x="96011" y="85724"/>
                </a:lnTo>
                <a:close/>
              </a:path>
              <a:path w="153923" h="124967">
                <a:moveTo>
                  <a:pt x="96011" y="24002"/>
                </a:moveTo>
                <a:lnTo>
                  <a:pt x="96011" y="22859"/>
                </a:lnTo>
                <a:lnTo>
                  <a:pt x="94487" y="22859"/>
                </a:lnTo>
                <a:lnTo>
                  <a:pt x="96011" y="24002"/>
                </a:lnTo>
                <a:close/>
              </a:path>
              <a:path w="153923" h="124967">
                <a:moveTo>
                  <a:pt x="99713" y="70757"/>
                </a:moveTo>
                <a:lnTo>
                  <a:pt x="94487" y="74675"/>
                </a:lnTo>
                <a:lnTo>
                  <a:pt x="96011" y="74675"/>
                </a:lnTo>
                <a:lnTo>
                  <a:pt x="96011" y="85724"/>
                </a:lnTo>
                <a:lnTo>
                  <a:pt x="99059" y="83438"/>
                </a:lnTo>
                <a:lnTo>
                  <a:pt x="99059" y="71627"/>
                </a:lnTo>
                <a:lnTo>
                  <a:pt x="99713" y="70757"/>
                </a:lnTo>
                <a:close/>
              </a:path>
              <a:path w="153923" h="124967">
                <a:moveTo>
                  <a:pt x="100583" y="27431"/>
                </a:moveTo>
                <a:lnTo>
                  <a:pt x="99059" y="25907"/>
                </a:lnTo>
                <a:lnTo>
                  <a:pt x="99713" y="26778"/>
                </a:lnTo>
                <a:lnTo>
                  <a:pt x="100583" y="27431"/>
                </a:lnTo>
                <a:close/>
              </a:path>
              <a:path w="153923" h="124967">
                <a:moveTo>
                  <a:pt x="99713" y="26778"/>
                </a:moveTo>
                <a:lnTo>
                  <a:pt x="99059" y="25907"/>
                </a:lnTo>
                <a:lnTo>
                  <a:pt x="99059" y="26288"/>
                </a:lnTo>
                <a:lnTo>
                  <a:pt x="99713" y="26778"/>
                </a:lnTo>
                <a:close/>
              </a:path>
              <a:path w="153923" h="124967">
                <a:moveTo>
                  <a:pt x="100583" y="70103"/>
                </a:moveTo>
                <a:lnTo>
                  <a:pt x="99713" y="70757"/>
                </a:lnTo>
                <a:lnTo>
                  <a:pt x="99059" y="71627"/>
                </a:lnTo>
                <a:lnTo>
                  <a:pt x="100583" y="70103"/>
                </a:lnTo>
                <a:close/>
              </a:path>
              <a:path w="153923" h="124967">
                <a:moveTo>
                  <a:pt x="100583" y="82295"/>
                </a:moveTo>
                <a:lnTo>
                  <a:pt x="100583" y="70103"/>
                </a:lnTo>
                <a:lnTo>
                  <a:pt x="99059" y="71627"/>
                </a:lnTo>
                <a:lnTo>
                  <a:pt x="99059" y="83438"/>
                </a:lnTo>
                <a:lnTo>
                  <a:pt x="100583" y="82295"/>
                </a:lnTo>
                <a:close/>
              </a:path>
              <a:path w="153923" h="124967">
                <a:moveTo>
                  <a:pt x="100583" y="27939"/>
                </a:moveTo>
                <a:lnTo>
                  <a:pt x="100583" y="27431"/>
                </a:lnTo>
                <a:lnTo>
                  <a:pt x="99713" y="26778"/>
                </a:lnTo>
                <a:lnTo>
                  <a:pt x="100583" y="27939"/>
                </a:lnTo>
                <a:close/>
              </a:path>
              <a:path w="153923" h="124967">
                <a:moveTo>
                  <a:pt x="109727" y="73659"/>
                </a:moveTo>
                <a:lnTo>
                  <a:pt x="109727" y="48767"/>
                </a:lnTo>
                <a:lnTo>
                  <a:pt x="106679" y="60959"/>
                </a:lnTo>
                <a:lnTo>
                  <a:pt x="103631" y="67055"/>
                </a:lnTo>
                <a:lnTo>
                  <a:pt x="103631" y="65531"/>
                </a:lnTo>
                <a:lnTo>
                  <a:pt x="99713" y="70757"/>
                </a:lnTo>
                <a:lnTo>
                  <a:pt x="100583" y="70103"/>
                </a:lnTo>
                <a:lnTo>
                  <a:pt x="100583" y="82295"/>
                </a:lnTo>
                <a:lnTo>
                  <a:pt x="106679" y="77723"/>
                </a:lnTo>
                <a:lnTo>
                  <a:pt x="109727" y="73659"/>
                </a:lnTo>
                <a:close/>
              </a:path>
              <a:path w="153923" h="124967">
                <a:moveTo>
                  <a:pt x="117347" y="57911"/>
                </a:moveTo>
                <a:lnTo>
                  <a:pt x="117347" y="39623"/>
                </a:lnTo>
                <a:lnTo>
                  <a:pt x="115823" y="33527"/>
                </a:lnTo>
                <a:lnTo>
                  <a:pt x="115823" y="64007"/>
                </a:lnTo>
                <a:lnTo>
                  <a:pt x="117347" y="57911"/>
                </a:lnTo>
                <a:close/>
              </a:path>
              <a:path w="153923" h="124967">
                <a:moveTo>
                  <a:pt x="118871" y="48767"/>
                </a:moveTo>
                <a:lnTo>
                  <a:pt x="117347" y="41147"/>
                </a:lnTo>
                <a:lnTo>
                  <a:pt x="117347" y="56387"/>
                </a:lnTo>
                <a:lnTo>
                  <a:pt x="118871" y="48767"/>
                </a:lnTo>
                <a:close/>
              </a:path>
              <a:path w="153923" h="124967">
                <a:moveTo>
                  <a:pt x="126491" y="1523"/>
                </a:moveTo>
                <a:lnTo>
                  <a:pt x="124967" y="0"/>
                </a:lnTo>
                <a:lnTo>
                  <a:pt x="125671" y="820"/>
                </a:lnTo>
                <a:lnTo>
                  <a:pt x="126491" y="1523"/>
                </a:lnTo>
                <a:close/>
              </a:path>
              <a:path w="153923" h="124967">
                <a:moveTo>
                  <a:pt x="125671" y="820"/>
                </a:moveTo>
                <a:lnTo>
                  <a:pt x="124967" y="0"/>
                </a:lnTo>
                <a:lnTo>
                  <a:pt x="124967" y="217"/>
                </a:lnTo>
                <a:lnTo>
                  <a:pt x="125671" y="820"/>
                </a:lnTo>
                <a:close/>
              </a:path>
              <a:path w="153923" h="124967">
                <a:moveTo>
                  <a:pt x="126491" y="96011"/>
                </a:moveTo>
                <a:lnTo>
                  <a:pt x="125882" y="96469"/>
                </a:lnTo>
                <a:lnTo>
                  <a:pt x="124967" y="97535"/>
                </a:lnTo>
                <a:lnTo>
                  <a:pt x="126491" y="96011"/>
                </a:lnTo>
                <a:close/>
              </a:path>
              <a:path w="153923" h="124967">
                <a:moveTo>
                  <a:pt x="126491" y="107550"/>
                </a:moveTo>
                <a:lnTo>
                  <a:pt x="126491" y="96011"/>
                </a:lnTo>
                <a:lnTo>
                  <a:pt x="124967" y="97535"/>
                </a:lnTo>
                <a:lnTo>
                  <a:pt x="124967" y="108857"/>
                </a:lnTo>
                <a:lnTo>
                  <a:pt x="126491" y="107550"/>
                </a:lnTo>
                <a:close/>
              </a:path>
              <a:path w="153923" h="124967">
                <a:moveTo>
                  <a:pt x="126491" y="1777"/>
                </a:moveTo>
                <a:lnTo>
                  <a:pt x="126491" y="1523"/>
                </a:lnTo>
                <a:lnTo>
                  <a:pt x="125671" y="820"/>
                </a:lnTo>
                <a:lnTo>
                  <a:pt x="126491" y="1777"/>
                </a:lnTo>
                <a:close/>
              </a:path>
              <a:path w="153923" h="124967">
                <a:moveTo>
                  <a:pt x="144779" y="85343"/>
                </a:moveTo>
                <a:lnTo>
                  <a:pt x="144779" y="56387"/>
                </a:lnTo>
                <a:lnTo>
                  <a:pt x="140207" y="74675"/>
                </a:lnTo>
                <a:lnTo>
                  <a:pt x="134111" y="86867"/>
                </a:lnTo>
                <a:lnTo>
                  <a:pt x="125882" y="96469"/>
                </a:lnTo>
                <a:lnTo>
                  <a:pt x="126491" y="96011"/>
                </a:lnTo>
                <a:lnTo>
                  <a:pt x="126491" y="107550"/>
                </a:lnTo>
                <a:lnTo>
                  <a:pt x="131063" y="103631"/>
                </a:lnTo>
                <a:lnTo>
                  <a:pt x="132587" y="102107"/>
                </a:lnTo>
                <a:lnTo>
                  <a:pt x="141731" y="91439"/>
                </a:lnTo>
                <a:lnTo>
                  <a:pt x="144779" y="85343"/>
                </a:lnTo>
                <a:close/>
              </a:path>
            </a:pathLst>
          </a:custGeom>
          <a:solidFill>
            <a:srgbClr val="000000"/>
          </a:solidFill>
        </p:spPr>
        <p:txBody>
          <a:bodyPr wrap="square" lIns="0" tIns="0" rIns="0" bIns="0" rtlCol="0">
            <a:noAutofit/>
          </a:bodyPr>
          <a:lstStyle/>
          <a:p>
            <a:endParaRPr/>
          </a:p>
        </p:txBody>
      </p:sp>
      <p:pic>
        <p:nvPicPr>
          <p:cNvPr id="8" name="Picture 5" descr="ANd9GcQATzTNBGHwllrmbOibRLPsUe7mIsaJeGsKq3D9idGL0aaezI0RTw"/>
          <p:cNvPicPr>
            <a:picLocks noChangeAspect="1" noChangeArrowheads="1"/>
          </p:cNvPicPr>
          <p:nvPr/>
        </p:nvPicPr>
        <p:blipFill>
          <a:blip r:embed="rId2" cstate="print"/>
          <a:srcRect/>
          <a:stretch>
            <a:fillRect/>
          </a:stretch>
        </p:blipFill>
        <p:spPr bwMode="auto">
          <a:xfrm>
            <a:off x="6261100" y="1986064"/>
            <a:ext cx="3960813" cy="2519363"/>
          </a:xfrm>
          <a:prstGeom prst="rect">
            <a:avLst/>
          </a:prstGeom>
          <a:noFill/>
          <a:ln w="9525">
            <a:noFill/>
            <a:miter lim="800000"/>
            <a:headEnd/>
            <a:tailEnd/>
          </a:ln>
        </p:spPr>
      </p:pic>
      <p:sp>
        <p:nvSpPr>
          <p:cNvPr id="10" name="Segnaposto piè di pagina 9"/>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43862" y="2625851"/>
            <a:ext cx="4949951" cy="1152143"/>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3190632" y="1841499"/>
            <a:ext cx="4971415" cy="438150"/>
          </a:xfrm>
          <a:prstGeom prst="rect">
            <a:avLst/>
          </a:prstGeom>
        </p:spPr>
        <p:txBody>
          <a:bodyPr vert="horz" wrap="square" lIns="0" tIns="0" rIns="0" bIns="0" rtlCol="0">
            <a:noAutofit/>
          </a:bodyPr>
          <a:lstStyle/>
          <a:p>
            <a:pPr algn="ctr">
              <a:lnSpc>
                <a:spcPct val="100000"/>
              </a:lnSpc>
            </a:pPr>
            <a:endParaRPr sz="1400" dirty="0">
              <a:latin typeface="Arial"/>
              <a:cs typeface="Arial"/>
            </a:endParaRPr>
          </a:p>
        </p:txBody>
      </p:sp>
      <p:sp>
        <p:nvSpPr>
          <p:cNvPr id="6" name="object 6"/>
          <p:cNvSpPr/>
          <p:nvPr/>
        </p:nvSpPr>
        <p:spPr>
          <a:xfrm>
            <a:off x="1170313" y="2625851"/>
            <a:ext cx="2866637" cy="4215383"/>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1170313" y="3777995"/>
            <a:ext cx="2866637" cy="3063239"/>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5422900" y="4311650"/>
            <a:ext cx="4346447" cy="1344167"/>
          </a:xfrm>
          <a:custGeom>
            <a:avLst/>
            <a:gdLst/>
            <a:ahLst/>
            <a:cxnLst/>
            <a:rect l="l" t="t" r="r" b="b"/>
            <a:pathLst>
              <a:path w="4346447" h="1344167">
                <a:moveTo>
                  <a:pt x="4346447" y="1339595"/>
                </a:moveTo>
                <a:lnTo>
                  <a:pt x="4346447" y="6095"/>
                </a:lnTo>
                <a:lnTo>
                  <a:pt x="4340351" y="0"/>
                </a:lnTo>
                <a:lnTo>
                  <a:pt x="4571" y="0"/>
                </a:lnTo>
                <a:lnTo>
                  <a:pt x="0" y="6095"/>
                </a:lnTo>
                <a:lnTo>
                  <a:pt x="0" y="1339595"/>
                </a:lnTo>
                <a:lnTo>
                  <a:pt x="4571" y="1344167"/>
                </a:lnTo>
                <a:lnTo>
                  <a:pt x="12191" y="1344167"/>
                </a:lnTo>
                <a:lnTo>
                  <a:pt x="12191" y="25907"/>
                </a:lnTo>
                <a:lnTo>
                  <a:pt x="24383" y="12191"/>
                </a:lnTo>
                <a:lnTo>
                  <a:pt x="24383" y="25907"/>
                </a:lnTo>
                <a:lnTo>
                  <a:pt x="4320539" y="25907"/>
                </a:lnTo>
                <a:lnTo>
                  <a:pt x="4320539" y="12191"/>
                </a:lnTo>
                <a:lnTo>
                  <a:pt x="4332731" y="25907"/>
                </a:lnTo>
                <a:lnTo>
                  <a:pt x="4332731" y="1344167"/>
                </a:lnTo>
                <a:lnTo>
                  <a:pt x="4340351" y="1344167"/>
                </a:lnTo>
                <a:lnTo>
                  <a:pt x="4346447" y="1339595"/>
                </a:lnTo>
                <a:close/>
              </a:path>
              <a:path w="4346447" h="1344167">
                <a:moveTo>
                  <a:pt x="24383" y="25907"/>
                </a:moveTo>
                <a:lnTo>
                  <a:pt x="24383" y="12191"/>
                </a:lnTo>
                <a:lnTo>
                  <a:pt x="12191" y="25907"/>
                </a:lnTo>
                <a:lnTo>
                  <a:pt x="24383" y="25907"/>
                </a:lnTo>
                <a:close/>
              </a:path>
              <a:path w="4346447" h="1344167">
                <a:moveTo>
                  <a:pt x="24383" y="1319783"/>
                </a:moveTo>
                <a:lnTo>
                  <a:pt x="24383" y="25907"/>
                </a:lnTo>
                <a:lnTo>
                  <a:pt x="12191" y="25907"/>
                </a:lnTo>
                <a:lnTo>
                  <a:pt x="12191" y="1319783"/>
                </a:lnTo>
                <a:lnTo>
                  <a:pt x="24383" y="1319783"/>
                </a:lnTo>
                <a:close/>
              </a:path>
              <a:path w="4346447" h="1344167">
                <a:moveTo>
                  <a:pt x="4332731" y="1319783"/>
                </a:moveTo>
                <a:lnTo>
                  <a:pt x="12191" y="1319783"/>
                </a:lnTo>
                <a:lnTo>
                  <a:pt x="24383" y="1331975"/>
                </a:lnTo>
                <a:lnTo>
                  <a:pt x="24383" y="1344167"/>
                </a:lnTo>
                <a:lnTo>
                  <a:pt x="4320539" y="1344167"/>
                </a:lnTo>
                <a:lnTo>
                  <a:pt x="4320539" y="1331975"/>
                </a:lnTo>
                <a:lnTo>
                  <a:pt x="4332731" y="1319783"/>
                </a:lnTo>
                <a:close/>
              </a:path>
              <a:path w="4346447" h="1344167">
                <a:moveTo>
                  <a:pt x="24383" y="1344167"/>
                </a:moveTo>
                <a:lnTo>
                  <a:pt x="24383" y="1331975"/>
                </a:lnTo>
                <a:lnTo>
                  <a:pt x="12191" y="1319783"/>
                </a:lnTo>
                <a:lnTo>
                  <a:pt x="12191" y="1344167"/>
                </a:lnTo>
                <a:lnTo>
                  <a:pt x="24383" y="1344167"/>
                </a:lnTo>
                <a:close/>
              </a:path>
              <a:path w="4346447" h="1344167">
                <a:moveTo>
                  <a:pt x="4332731" y="25907"/>
                </a:moveTo>
                <a:lnTo>
                  <a:pt x="4320539" y="12191"/>
                </a:lnTo>
                <a:lnTo>
                  <a:pt x="4320539" y="25907"/>
                </a:lnTo>
                <a:lnTo>
                  <a:pt x="4332731" y="25907"/>
                </a:lnTo>
                <a:close/>
              </a:path>
              <a:path w="4346447" h="1344167">
                <a:moveTo>
                  <a:pt x="4332731" y="1319783"/>
                </a:moveTo>
                <a:lnTo>
                  <a:pt x="4332731" y="25907"/>
                </a:lnTo>
                <a:lnTo>
                  <a:pt x="4320539" y="25907"/>
                </a:lnTo>
                <a:lnTo>
                  <a:pt x="4320539" y="1319783"/>
                </a:lnTo>
                <a:lnTo>
                  <a:pt x="4332731" y="1319783"/>
                </a:lnTo>
                <a:close/>
              </a:path>
              <a:path w="4346447" h="1344167">
                <a:moveTo>
                  <a:pt x="4332731" y="1344167"/>
                </a:moveTo>
                <a:lnTo>
                  <a:pt x="4332731" y="1319783"/>
                </a:lnTo>
                <a:lnTo>
                  <a:pt x="4320539" y="1331975"/>
                </a:lnTo>
                <a:lnTo>
                  <a:pt x="4320539" y="1344167"/>
                </a:lnTo>
                <a:lnTo>
                  <a:pt x="4332731" y="1344167"/>
                </a:lnTo>
                <a:close/>
              </a:path>
            </a:pathLst>
          </a:custGeom>
          <a:solidFill>
            <a:srgbClr val="5387BB"/>
          </a:solidFill>
        </p:spPr>
        <p:txBody>
          <a:bodyPr wrap="square" lIns="0" tIns="0" rIns="0" bIns="0" rtlCol="0">
            <a:noAutofit/>
          </a:bodyPr>
          <a:lstStyle/>
          <a:p>
            <a:endParaRPr/>
          </a:p>
        </p:txBody>
      </p:sp>
      <p:sp>
        <p:nvSpPr>
          <p:cNvPr id="9" name="object 9"/>
          <p:cNvSpPr txBox="1"/>
          <p:nvPr/>
        </p:nvSpPr>
        <p:spPr>
          <a:xfrm>
            <a:off x="5346700" y="4464049"/>
            <a:ext cx="4800600" cy="1932683"/>
          </a:xfrm>
          <a:prstGeom prst="rect">
            <a:avLst/>
          </a:prstGeom>
        </p:spPr>
        <p:txBody>
          <a:bodyPr vert="horz" wrap="square" lIns="0" tIns="0" rIns="0" bIns="0" rtlCol="0">
            <a:noAutofit/>
          </a:bodyPr>
          <a:lstStyle/>
          <a:p>
            <a:pPr marL="12700" marR="12700" indent="0" algn="ctr">
              <a:lnSpc>
                <a:spcPct val="150000"/>
              </a:lnSpc>
              <a:tabLst>
                <a:tab pos="346075" algn="l"/>
                <a:tab pos="826135" algn="l"/>
                <a:tab pos="1659889" algn="l"/>
                <a:tab pos="2141855" algn="l"/>
              </a:tabLst>
            </a:pPr>
            <a:r>
              <a:rPr lang="it-IT" sz="2400" b="1" spc="-15" dirty="0">
                <a:latin typeface="Calibri"/>
                <a:cs typeface="Calibri"/>
              </a:rPr>
              <a:t>Andria, 9 luglio 2024</a:t>
            </a:r>
          </a:p>
          <a:p>
            <a:pPr marL="12700" marR="12700" indent="0" algn="ctr">
              <a:lnSpc>
                <a:spcPct val="150000"/>
              </a:lnSpc>
              <a:tabLst>
                <a:tab pos="346075" algn="l"/>
                <a:tab pos="826135" algn="l"/>
                <a:tab pos="1659889" algn="l"/>
                <a:tab pos="2141855" algn="l"/>
              </a:tabLst>
            </a:pPr>
            <a:r>
              <a:rPr lang="it-IT" sz="2400" b="1" spc="-15" dirty="0">
                <a:solidFill>
                  <a:srgbClr val="252525"/>
                </a:solidFill>
                <a:latin typeface="Calibri"/>
                <a:cs typeface="Calibri"/>
              </a:rPr>
              <a:t>Dott</a:t>
            </a:r>
            <a:r>
              <a:rPr lang="it-IT" sz="2400" b="1" spc="10" dirty="0">
                <a:solidFill>
                  <a:srgbClr val="252525"/>
                </a:solidFill>
                <a:latin typeface="Calibri"/>
                <a:cs typeface="Calibri"/>
              </a:rPr>
              <a:t>.ssa Celestina Martin</a:t>
            </a:r>
            <a:r>
              <a:rPr lang="it-IT" sz="2400" spc="10" dirty="0">
                <a:solidFill>
                  <a:srgbClr val="252525"/>
                </a:solidFill>
                <a:latin typeface="Calibri"/>
                <a:cs typeface="Calibri"/>
              </a:rPr>
              <a:t>elli</a:t>
            </a:r>
          </a:p>
          <a:p>
            <a:pPr marR="1905" algn="ctr">
              <a:lnSpc>
                <a:spcPct val="100000"/>
              </a:lnSpc>
              <a:tabLst>
                <a:tab pos="742950" algn="l"/>
                <a:tab pos="1596390" algn="l"/>
              </a:tabLst>
            </a:pPr>
            <a:endParaRPr lang="it-IT" sz="2400" spc="10" dirty="0">
              <a:solidFill>
                <a:srgbClr val="252525"/>
              </a:solidFill>
              <a:latin typeface="Calibri"/>
              <a:cs typeface="Calibri"/>
            </a:endParaRPr>
          </a:p>
          <a:p>
            <a:pPr marR="1905" algn="ctr">
              <a:lnSpc>
                <a:spcPct val="100000"/>
              </a:lnSpc>
              <a:tabLst>
                <a:tab pos="742950" algn="l"/>
                <a:tab pos="1596390" algn="l"/>
              </a:tabLst>
            </a:pPr>
            <a:endParaRPr sz="2400" dirty="0">
              <a:latin typeface="Calibri"/>
              <a:cs typeface="Calibri"/>
            </a:endParaRPr>
          </a:p>
        </p:txBody>
      </p:sp>
      <p:sp>
        <p:nvSpPr>
          <p:cNvPr id="10" name="object 10"/>
          <p:cNvSpPr/>
          <p:nvPr/>
        </p:nvSpPr>
        <p:spPr>
          <a:xfrm>
            <a:off x="4443862" y="3777995"/>
            <a:ext cx="4949951" cy="288035"/>
          </a:xfrm>
          <a:prstGeom prst="rect">
            <a:avLst/>
          </a:prstGeom>
          <a:blipFill>
            <a:blip r:embed="rId5" cstate="print"/>
            <a:stretch>
              <a:fillRect/>
            </a:stretch>
          </a:blipFill>
        </p:spPr>
        <p:txBody>
          <a:bodyPr wrap="square" lIns="0" tIns="0" rIns="0" bIns="0" rtlCol="0">
            <a:noAutofit/>
          </a:bodyPr>
          <a:lstStyle/>
          <a:p>
            <a:endParaRPr/>
          </a:p>
        </p:txBody>
      </p:sp>
      <p:pic>
        <p:nvPicPr>
          <p:cNvPr id="12" name="Picture 3"/>
          <p:cNvPicPr>
            <a:picLocks noChangeAspect="1" noChangeArrowheads="1"/>
          </p:cNvPicPr>
          <p:nvPr/>
        </p:nvPicPr>
        <p:blipFill>
          <a:blip r:embed="rId6" cstate="print"/>
          <a:srcRect/>
          <a:stretch>
            <a:fillRect/>
          </a:stretch>
        </p:blipFill>
        <p:spPr bwMode="auto">
          <a:xfrm>
            <a:off x="178389" y="-67176"/>
            <a:ext cx="2143125" cy="2143125"/>
          </a:xfrm>
          <a:prstGeom prst="rect">
            <a:avLst/>
          </a:prstGeom>
          <a:noFill/>
          <a:ln w="9525">
            <a:noFill/>
            <a:round/>
            <a:headEnd/>
            <a:tailEnd/>
          </a:ln>
        </p:spPr>
      </p:pic>
      <p:sp>
        <p:nvSpPr>
          <p:cNvPr id="14" name="Segnaposto piè di pagina 13"/>
          <p:cNvSpPr>
            <a:spLocks noGrp="1"/>
          </p:cNvSpPr>
          <p:nvPr>
            <p:ph type="ftr" sz="quarter" idx="5"/>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7446" y="819911"/>
            <a:ext cx="6867143" cy="733043"/>
          </a:xfrm>
          <a:custGeom>
            <a:avLst/>
            <a:gdLst/>
            <a:ahLst/>
            <a:cxnLst/>
            <a:rect l="l" t="t" r="r" b="b"/>
            <a:pathLst>
              <a:path w="6867143" h="733043">
                <a:moveTo>
                  <a:pt x="6867143" y="726947"/>
                </a:moveTo>
                <a:lnTo>
                  <a:pt x="6867143" y="6095"/>
                </a:lnTo>
                <a:lnTo>
                  <a:pt x="6861047" y="0"/>
                </a:lnTo>
                <a:lnTo>
                  <a:pt x="6095" y="0"/>
                </a:lnTo>
                <a:lnTo>
                  <a:pt x="0" y="6095"/>
                </a:lnTo>
                <a:lnTo>
                  <a:pt x="0" y="726947"/>
                </a:lnTo>
                <a:lnTo>
                  <a:pt x="6095" y="733043"/>
                </a:lnTo>
                <a:lnTo>
                  <a:pt x="13715" y="733043"/>
                </a:lnTo>
                <a:lnTo>
                  <a:pt x="13715" y="24383"/>
                </a:lnTo>
                <a:lnTo>
                  <a:pt x="25907" y="12191"/>
                </a:lnTo>
                <a:lnTo>
                  <a:pt x="25907" y="24383"/>
                </a:lnTo>
                <a:lnTo>
                  <a:pt x="6841235" y="24383"/>
                </a:lnTo>
                <a:lnTo>
                  <a:pt x="6841235" y="12191"/>
                </a:lnTo>
                <a:lnTo>
                  <a:pt x="6853427" y="24383"/>
                </a:lnTo>
                <a:lnTo>
                  <a:pt x="6853427" y="733043"/>
                </a:lnTo>
                <a:lnTo>
                  <a:pt x="6861047" y="733043"/>
                </a:lnTo>
                <a:lnTo>
                  <a:pt x="6867143" y="726947"/>
                </a:lnTo>
                <a:close/>
              </a:path>
              <a:path w="6867143" h="733043">
                <a:moveTo>
                  <a:pt x="25907" y="24383"/>
                </a:moveTo>
                <a:lnTo>
                  <a:pt x="25907" y="12191"/>
                </a:lnTo>
                <a:lnTo>
                  <a:pt x="13715" y="24383"/>
                </a:lnTo>
                <a:lnTo>
                  <a:pt x="25907" y="24383"/>
                </a:lnTo>
                <a:close/>
              </a:path>
              <a:path w="6867143" h="733043">
                <a:moveTo>
                  <a:pt x="25907" y="707135"/>
                </a:moveTo>
                <a:lnTo>
                  <a:pt x="25907" y="24383"/>
                </a:lnTo>
                <a:lnTo>
                  <a:pt x="13715" y="24383"/>
                </a:lnTo>
                <a:lnTo>
                  <a:pt x="13715" y="707135"/>
                </a:lnTo>
                <a:lnTo>
                  <a:pt x="25907" y="707135"/>
                </a:lnTo>
                <a:close/>
              </a:path>
              <a:path w="6867143" h="733043">
                <a:moveTo>
                  <a:pt x="6853427" y="707135"/>
                </a:moveTo>
                <a:lnTo>
                  <a:pt x="13715" y="707135"/>
                </a:lnTo>
                <a:lnTo>
                  <a:pt x="25907" y="720851"/>
                </a:lnTo>
                <a:lnTo>
                  <a:pt x="25907" y="733043"/>
                </a:lnTo>
                <a:lnTo>
                  <a:pt x="6841235" y="733043"/>
                </a:lnTo>
                <a:lnTo>
                  <a:pt x="6841235" y="720851"/>
                </a:lnTo>
                <a:lnTo>
                  <a:pt x="6853427" y="707135"/>
                </a:lnTo>
                <a:close/>
              </a:path>
              <a:path w="6867143" h="733043">
                <a:moveTo>
                  <a:pt x="25907" y="733043"/>
                </a:moveTo>
                <a:lnTo>
                  <a:pt x="25907" y="720851"/>
                </a:lnTo>
                <a:lnTo>
                  <a:pt x="13715" y="707135"/>
                </a:lnTo>
                <a:lnTo>
                  <a:pt x="13715" y="733043"/>
                </a:lnTo>
                <a:lnTo>
                  <a:pt x="25907" y="733043"/>
                </a:lnTo>
                <a:close/>
              </a:path>
              <a:path w="6867143" h="733043">
                <a:moveTo>
                  <a:pt x="6853427" y="24383"/>
                </a:moveTo>
                <a:lnTo>
                  <a:pt x="6841235" y="12191"/>
                </a:lnTo>
                <a:lnTo>
                  <a:pt x="6841235" y="24383"/>
                </a:lnTo>
                <a:lnTo>
                  <a:pt x="6853427" y="24383"/>
                </a:lnTo>
                <a:close/>
              </a:path>
              <a:path w="6867143" h="733043">
                <a:moveTo>
                  <a:pt x="6853427" y="707135"/>
                </a:moveTo>
                <a:lnTo>
                  <a:pt x="6853427" y="24383"/>
                </a:lnTo>
                <a:lnTo>
                  <a:pt x="6841235" y="24383"/>
                </a:lnTo>
                <a:lnTo>
                  <a:pt x="6841235" y="707135"/>
                </a:lnTo>
                <a:lnTo>
                  <a:pt x="6853427" y="707135"/>
                </a:lnTo>
                <a:close/>
              </a:path>
              <a:path w="6867143" h="733043">
                <a:moveTo>
                  <a:pt x="6853427" y="733043"/>
                </a:moveTo>
                <a:lnTo>
                  <a:pt x="6853427" y="707135"/>
                </a:lnTo>
                <a:lnTo>
                  <a:pt x="6841235" y="720851"/>
                </a:lnTo>
                <a:lnTo>
                  <a:pt x="6841235" y="733043"/>
                </a:lnTo>
                <a:lnTo>
                  <a:pt x="6853427" y="733043"/>
                </a:lnTo>
                <a:close/>
              </a:path>
            </a:pathLst>
          </a:custGeom>
          <a:solidFill>
            <a:srgbClr val="FF6F60"/>
          </a:solidFill>
        </p:spPr>
        <p:txBody>
          <a:bodyPr wrap="square" lIns="0" tIns="0" rIns="0" bIns="0" rtlCol="0">
            <a:noAutofit/>
          </a:bodyPr>
          <a:lstStyle/>
          <a:p>
            <a:endParaRPr/>
          </a:p>
        </p:txBody>
      </p:sp>
      <p:sp>
        <p:nvSpPr>
          <p:cNvPr id="3" name="object 3"/>
          <p:cNvSpPr txBox="1"/>
          <p:nvPr/>
        </p:nvSpPr>
        <p:spPr>
          <a:xfrm>
            <a:off x="2855352" y="870711"/>
            <a:ext cx="4910455" cy="392939"/>
          </a:xfrm>
          <a:prstGeom prst="rect">
            <a:avLst/>
          </a:prstGeom>
        </p:spPr>
        <p:txBody>
          <a:bodyPr vert="horz" wrap="square" lIns="0" tIns="0" rIns="0" bIns="0" rtlCol="0">
            <a:noAutofit/>
          </a:bodyPr>
          <a:lstStyle/>
          <a:p>
            <a:pPr marL="1270" algn="ctr">
              <a:lnSpc>
                <a:spcPct val="100000"/>
              </a:lnSpc>
            </a:pPr>
            <a:r>
              <a:rPr lang="it-IT" sz="2000" b="1" spc="5" dirty="0">
                <a:latin typeface="Arial"/>
                <a:cs typeface="Arial"/>
              </a:rPr>
              <a:t>NUCLEI TEMATICI  MATEMATICA</a:t>
            </a:r>
            <a:endParaRPr sz="2000" dirty="0">
              <a:latin typeface="Arial"/>
              <a:cs typeface="Arial"/>
            </a:endParaRPr>
          </a:p>
        </p:txBody>
      </p:sp>
      <p:sp>
        <p:nvSpPr>
          <p:cNvPr id="5" name="object 5"/>
          <p:cNvSpPr txBox="1"/>
          <p:nvPr/>
        </p:nvSpPr>
        <p:spPr>
          <a:xfrm>
            <a:off x="1825128" y="1850135"/>
            <a:ext cx="7420609" cy="5051425"/>
          </a:xfrm>
          <a:prstGeom prst="rect">
            <a:avLst/>
          </a:prstGeom>
        </p:spPr>
        <p:txBody>
          <a:bodyPr vert="horz" wrap="square" lIns="0" tIns="0" rIns="0" bIns="0" rtlCol="0">
            <a:noAutofit/>
          </a:bodyPr>
          <a:lstStyle/>
          <a:p>
            <a:pPr>
              <a:lnSpc>
                <a:spcPts val="900"/>
              </a:lnSpc>
              <a:spcBef>
                <a:spcPts val="43"/>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NELLA SCUOLA PRIMARIA:</a:t>
            </a:r>
          </a:p>
          <a:p>
            <a:pPr marL="355600" indent="-342900">
              <a:lnSpc>
                <a:spcPct val="100000"/>
              </a:lnSpc>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NUMERI</a:t>
            </a: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SPAZIO E FIGURE</a:t>
            </a: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RELAZIONI, DATI E PREVISIONI</a:t>
            </a:r>
          </a:p>
          <a:p>
            <a:pPr marL="355600" indent="-342900">
              <a:lnSpc>
                <a:spcPct val="100000"/>
              </a:lnSpc>
              <a:buFont typeface="Arial" pitchFamily="34" charset="0"/>
              <a:buChar char="•"/>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NELLA SCUOLA SECONDARIA </a:t>
            </a:r>
            <a:r>
              <a:rPr lang="it-IT" sz="2400" b="1" spc="-5" dirty="0" err="1">
                <a:latin typeface="Arial" pitchFamily="34" charset="0"/>
                <a:cs typeface="Arial" pitchFamily="34" charset="0"/>
              </a:rPr>
              <a:t>DI</a:t>
            </a:r>
            <a:r>
              <a:rPr lang="it-IT" sz="2400" b="1" spc="-5" dirty="0">
                <a:latin typeface="Arial" pitchFamily="34" charset="0"/>
                <a:cs typeface="Arial" pitchFamily="34" charset="0"/>
              </a:rPr>
              <a:t> I GRADO</a:t>
            </a:r>
          </a:p>
          <a:p>
            <a:pPr marL="355600" indent="-342900">
              <a:lnSpc>
                <a:spcPct val="100000"/>
              </a:lnSpc>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NUMERI</a:t>
            </a: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SPAZIO E FIGURE</a:t>
            </a: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RELAZIONI E FUNZIONI</a:t>
            </a:r>
          </a:p>
          <a:p>
            <a:pPr marL="355600" indent="-342900">
              <a:lnSpc>
                <a:spcPct val="100000"/>
              </a:lnSpc>
              <a:buFont typeface="Arial" pitchFamily="34" charset="0"/>
              <a:buChar char="•"/>
              <a:tabLst>
                <a:tab pos="354965" algn="l"/>
              </a:tabLst>
            </a:pPr>
            <a:r>
              <a:rPr lang="it-IT" sz="2400" b="1" spc="-5" dirty="0">
                <a:latin typeface="Arial" pitchFamily="34" charset="0"/>
                <a:cs typeface="Arial" pitchFamily="34" charset="0"/>
              </a:rPr>
              <a:t>DATI E PREVISIONI</a:t>
            </a:r>
          </a:p>
          <a:p>
            <a:pPr marL="355600" indent="-342900">
              <a:lnSpc>
                <a:spcPct val="100000"/>
              </a:lnSpc>
              <a:tabLst>
                <a:tab pos="354965" algn="l"/>
              </a:tabLst>
            </a:pPr>
            <a:endParaRPr lang="it-IT" sz="2400" b="1" spc="-5" dirty="0">
              <a:latin typeface="Arial" pitchFamily="34" charset="0"/>
              <a:cs typeface="Arial" pitchFamily="34" charset="0"/>
            </a:endParaRPr>
          </a:p>
          <a:p>
            <a:pPr marL="355600" indent="-342900">
              <a:lnSpc>
                <a:spcPct val="100000"/>
              </a:lnSpc>
              <a:buFont typeface="Arial" pitchFamily="34" charset="0"/>
              <a:buChar char="•"/>
              <a:tabLst>
                <a:tab pos="354965" algn="l"/>
              </a:tabLst>
            </a:pP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tabLst>
                <a:tab pos="354965" algn="l"/>
              </a:tabLst>
            </a:pPr>
            <a:endParaRPr sz="1800" dirty="0">
              <a:latin typeface="Arial"/>
              <a:cs typeface="Arial"/>
            </a:endParaRPr>
          </a:p>
          <a:p>
            <a:pPr>
              <a:lnSpc>
                <a:spcPts val="550"/>
              </a:lnSpc>
              <a:spcBef>
                <a:spcPts val="37"/>
              </a:spcBef>
            </a:pPr>
            <a:endParaRPr sz="550" dirty="0"/>
          </a:p>
          <a:p>
            <a:pPr>
              <a:lnSpc>
                <a:spcPts val="1000"/>
              </a:lnSpc>
            </a:pPr>
            <a:endParaRPr sz="1000" dirty="0"/>
          </a:p>
          <a:p>
            <a:pPr>
              <a:lnSpc>
                <a:spcPts val="1000"/>
              </a:lnSpc>
            </a:pPr>
            <a:endParaRPr sz="1000" dirty="0"/>
          </a:p>
          <a:p>
            <a:pPr marR="12700" algn="r">
              <a:lnSpc>
                <a:spcPct val="100000"/>
              </a:lnSpc>
            </a:pPr>
            <a:endParaRPr sz="1600" dirty="0">
              <a:latin typeface="Arial"/>
              <a:cs typeface="Arial"/>
            </a:endParaRPr>
          </a:p>
        </p:txBody>
      </p:sp>
      <p:sp>
        <p:nvSpPr>
          <p:cNvPr id="6" name="object 6"/>
          <p:cNvSpPr/>
          <p:nvPr/>
        </p:nvSpPr>
        <p:spPr>
          <a:xfrm>
            <a:off x="9502017" y="6944867"/>
            <a:ext cx="143255" cy="143255"/>
          </a:xfrm>
          <a:custGeom>
            <a:avLst/>
            <a:gdLst/>
            <a:ahLst/>
            <a:cxnLst/>
            <a:rect l="l" t="t" r="r" b="b"/>
            <a:pathLst>
              <a:path w="143255" h="143255">
                <a:moveTo>
                  <a:pt x="143255" y="71627"/>
                </a:moveTo>
                <a:lnTo>
                  <a:pt x="131155" y="31722"/>
                </a:lnTo>
                <a:lnTo>
                  <a:pt x="99613" y="5652"/>
                </a:lnTo>
                <a:lnTo>
                  <a:pt x="71627" y="0"/>
                </a:lnTo>
                <a:lnTo>
                  <a:pt x="57466" y="1393"/>
                </a:lnTo>
                <a:lnTo>
                  <a:pt x="21071" y="20838"/>
                </a:lnTo>
                <a:lnTo>
                  <a:pt x="1461" y="57131"/>
                </a:lnTo>
                <a:lnTo>
                  <a:pt x="0" y="71627"/>
                </a:lnTo>
                <a:lnTo>
                  <a:pt x="1393" y="85789"/>
                </a:lnTo>
                <a:lnTo>
                  <a:pt x="20838" y="122184"/>
                </a:lnTo>
                <a:lnTo>
                  <a:pt x="35051" y="132930"/>
                </a:lnTo>
                <a:lnTo>
                  <a:pt x="35051" y="71627"/>
                </a:lnTo>
                <a:lnTo>
                  <a:pt x="35068" y="70566"/>
                </a:lnTo>
                <a:lnTo>
                  <a:pt x="38291" y="56856"/>
                </a:lnTo>
                <a:lnTo>
                  <a:pt x="46271" y="45554"/>
                </a:lnTo>
                <a:lnTo>
                  <a:pt x="57789" y="37880"/>
                </a:lnTo>
                <a:lnTo>
                  <a:pt x="71627" y="35051"/>
                </a:lnTo>
                <a:lnTo>
                  <a:pt x="73535" y="35103"/>
                </a:lnTo>
                <a:lnTo>
                  <a:pt x="86954" y="38572"/>
                </a:lnTo>
                <a:lnTo>
                  <a:pt x="97980" y="46709"/>
                </a:lnTo>
                <a:lnTo>
                  <a:pt x="105447" y="58440"/>
                </a:lnTo>
                <a:lnTo>
                  <a:pt x="108187" y="72689"/>
                </a:lnTo>
                <a:lnTo>
                  <a:pt x="108187" y="132954"/>
                </a:lnTo>
                <a:lnTo>
                  <a:pt x="111533" y="131155"/>
                </a:lnTo>
                <a:lnTo>
                  <a:pt x="122184" y="122416"/>
                </a:lnTo>
                <a:lnTo>
                  <a:pt x="130970" y="111806"/>
                </a:lnTo>
                <a:lnTo>
                  <a:pt x="137603" y="99613"/>
                </a:lnTo>
                <a:lnTo>
                  <a:pt x="141794" y="86124"/>
                </a:lnTo>
                <a:lnTo>
                  <a:pt x="143255" y="71627"/>
                </a:lnTo>
                <a:close/>
              </a:path>
              <a:path w="143255" h="143255">
                <a:moveTo>
                  <a:pt x="108187" y="132954"/>
                </a:moveTo>
                <a:lnTo>
                  <a:pt x="108187" y="72689"/>
                </a:lnTo>
                <a:lnTo>
                  <a:pt x="104964" y="86399"/>
                </a:lnTo>
                <a:lnTo>
                  <a:pt x="96984" y="97701"/>
                </a:lnTo>
                <a:lnTo>
                  <a:pt x="85466" y="105375"/>
                </a:lnTo>
                <a:lnTo>
                  <a:pt x="71627" y="108203"/>
                </a:lnTo>
                <a:lnTo>
                  <a:pt x="70566" y="108187"/>
                </a:lnTo>
                <a:lnTo>
                  <a:pt x="56856" y="104964"/>
                </a:lnTo>
                <a:lnTo>
                  <a:pt x="45554" y="96984"/>
                </a:lnTo>
                <a:lnTo>
                  <a:pt x="37880" y="85466"/>
                </a:lnTo>
                <a:lnTo>
                  <a:pt x="35051" y="71627"/>
                </a:lnTo>
                <a:lnTo>
                  <a:pt x="35051" y="132930"/>
                </a:lnTo>
                <a:lnTo>
                  <a:pt x="43642" y="137603"/>
                </a:lnTo>
                <a:lnTo>
                  <a:pt x="57131" y="141794"/>
                </a:lnTo>
                <a:lnTo>
                  <a:pt x="71627" y="143255"/>
                </a:lnTo>
                <a:lnTo>
                  <a:pt x="85789" y="141862"/>
                </a:lnTo>
                <a:lnTo>
                  <a:pt x="99305" y="137733"/>
                </a:lnTo>
                <a:lnTo>
                  <a:pt x="108187" y="132954"/>
                </a:lnTo>
                <a:close/>
              </a:path>
            </a:pathLst>
          </a:custGeom>
          <a:solidFill>
            <a:srgbClr val="00AFF0"/>
          </a:solidFill>
        </p:spPr>
        <p:txBody>
          <a:bodyPr wrap="square" lIns="0" tIns="0" rIns="0" bIns="0" rtlCol="0">
            <a:noAutofit/>
          </a:bodyPr>
          <a:lstStyle/>
          <a:p>
            <a:endParaRPr/>
          </a:p>
        </p:txBody>
      </p:sp>
      <p:sp>
        <p:nvSpPr>
          <p:cNvPr id="7" name="object 7"/>
          <p:cNvSpPr/>
          <p:nvPr/>
        </p:nvSpPr>
        <p:spPr>
          <a:xfrm>
            <a:off x="9495921" y="6967728"/>
            <a:ext cx="153923" cy="124967"/>
          </a:xfrm>
          <a:custGeom>
            <a:avLst/>
            <a:gdLst/>
            <a:ahLst/>
            <a:cxnLst/>
            <a:rect l="l" t="t" r="r" b="b"/>
            <a:pathLst>
              <a:path w="153923" h="124967">
                <a:moveTo>
                  <a:pt x="1523" y="56387"/>
                </a:moveTo>
                <a:lnTo>
                  <a:pt x="1523" y="41147"/>
                </a:lnTo>
                <a:lnTo>
                  <a:pt x="0" y="48767"/>
                </a:lnTo>
                <a:lnTo>
                  <a:pt x="1523" y="56387"/>
                </a:lnTo>
                <a:close/>
              </a:path>
              <a:path w="153923" h="124967">
                <a:moveTo>
                  <a:pt x="153923" y="64007"/>
                </a:moveTo>
                <a:lnTo>
                  <a:pt x="153923" y="41147"/>
                </a:lnTo>
                <a:lnTo>
                  <a:pt x="150875" y="25907"/>
                </a:lnTo>
                <a:lnTo>
                  <a:pt x="120395" y="-15239"/>
                </a:lnTo>
                <a:lnTo>
                  <a:pt x="100583" y="-24383"/>
                </a:lnTo>
                <a:lnTo>
                  <a:pt x="92963" y="-27431"/>
                </a:lnTo>
                <a:lnTo>
                  <a:pt x="85343" y="-27431"/>
                </a:lnTo>
                <a:lnTo>
                  <a:pt x="77723" y="-28955"/>
                </a:lnTo>
                <a:lnTo>
                  <a:pt x="54863" y="-24383"/>
                </a:lnTo>
                <a:lnTo>
                  <a:pt x="47243" y="-21335"/>
                </a:lnTo>
                <a:lnTo>
                  <a:pt x="35051" y="-15239"/>
                </a:lnTo>
                <a:lnTo>
                  <a:pt x="33527" y="-15239"/>
                </a:lnTo>
                <a:lnTo>
                  <a:pt x="22859" y="-6095"/>
                </a:lnTo>
                <a:lnTo>
                  <a:pt x="22859" y="-4571"/>
                </a:lnTo>
                <a:lnTo>
                  <a:pt x="13715" y="6095"/>
                </a:lnTo>
                <a:lnTo>
                  <a:pt x="9143" y="12191"/>
                </a:lnTo>
                <a:lnTo>
                  <a:pt x="6095" y="18287"/>
                </a:lnTo>
                <a:lnTo>
                  <a:pt x="4571" y="25907"/>
                </a:lnTo>
                <a:lnTo>
                  <a:pt x="1523" y="33527"/>
                </a:lnTo>
                <a:lnTo>
                  <a:pt x="1523" y="64007"/>
                </a:lnTo>
                <a:lnTo>
                  <a:pt x="4571" y="71627"/>
                </a:lnTo>
                <a:lnTo>
                  <a:pt x="6095" y="79247"/>
                </a:lnTo>
                <a:lnTo>
                  <a:pt x="10667" y="85343"/>
                </a:lnTo>
                <a:lnTo>
                  <a:pt x="10667" y="41147"/>
                </a:lnTo>
                <a:lnTo>
                  <a:pt x="15239" y="22859"/>
                </a:lnTo>
                <a:lnTo>
                  <a:pt x="21335" y="10667"/>
                </a:lnTo>
                <a:lnTo>
                  <a:pt x="28955" y="1777"/>
                </a:lnTo>
                <a:lnTo>
                  <a:pt x="28955" y="1523"/>
                </a:lnTo>
                <a:lnTo>
                  <a:pt x="30479" y="0"/>
                </a:lnTo>
                <a:lnTo>
                  <a:pt x="30479" y="217"/>
                </a:lnTo>
                <a:lnTo>
                  <a:pt x="39623" y="-7619"/>
                </a:lnTo>
                <a:lnTo>
                  <a:pt x="51815" y="-13715"/>
                </a:lnTo>
                <a:lnTo>
                  <a:pt x="64007" y="-16763"/>
                </a:lnTo>
                <a:lnTo>
                  <a:pt x="71627" y="-18287"/>
                </a:lnTo>
                <a:lnTo>
                  <a:pt x="85343" y="-18287"/>
                </a:lnTo>
                <a:lnTo>
                  <a:pt x="103631" y="-13715"/>
                </a:lnTo>
                <a:lnTo>
                  <a:pt x="115823" y="-7619"/>
                </a:lnTo>
                <a:lnTo>
                  <a:pt x="124967" y="217"/>
                </a:lnTo>
                <a:lnTo>
                  <a:pt x="124967" y="0"/>
                </a:lnTo>
                <a:lnTo>
                  <a:pt x="126491" y="1523"/>
                </a:lnTo>
                <a:lnTo>
                  <a:pt x="126491" y="1777"/>
                </a:lnTo>
                <a:lnTo>
                  <a:pt x="134111" y="10667"/>
                </a:lnTo>
                <a:lnTo>
                  <a:pt x="140207" y="22859"/>
                </a:lnTo>
                <a:lnTo>
                  <a:pt x="143255" y="35051"/>
                </a:lnTo>
                <a:lnTo>
                  <a:pt x="144779" y="42671"/>
                </a:lnTo>
                <a:lnTo>
                  <a:pt x="144779" y="85343"/>
                </a:lnTo>
                <a:lnTo>
                  <a:pt x="149351" y="79247"/>
                </a:lnTo>
                <a:lnTo>
                  <a:pt x="150875" y="71627"/>
                </a:lnTo>
                <a:lnTo>
                  <a:pt x="153923" y="64007"/>
                </a:lnTo>
                <a:close/>
              </a:path>
              <a:path w="153923" h="124967">
                <a:moveTo>
                  <a:pt x="29776" y="96715"/>
                </a:moveTo>
                <a:lnTo>
                  <a:pt x="21335" y="86867"/>
                </a:lnTo>
                <a:lnTo>
                  <a:pt x="15239" y="74675"/>
                </a:lnTo>
                <a:lnTo>
                  <a:pt x="12191" y="62483"/>
                </a:lnTo>
                <a:lnTo>
                  <a:pt x="10667" y="54863"/>
                </a:lnTo>
                <a:lnTo>
                  <a:pt x="10667" y="85343"/>
                </a:lnTo>
                <a:lnTo>
                  <a:pt x="13715" y="91439"/>
                </a:lnTo>
                <a:lnTo>
                  <a:pt x="22859" y="102107"/>
                </a:lnTo>
                <a:lnTo>
                  <a:pt x="22859" y="103631"/>
                </a:lnTo>
                <a:lnTo>
                  <a:pt x="28955" y="108857"/>
                </a:lnTo>
                <a:lnTo>
                  <a:pt x="28955" y="96011"/>
                </a:lnTo>
                <a:lnTo>
                  <a:pt x="29776" y="96715"/>
                </a:lnTo>
                <a:close/>
              </a:path>
              <a:path w="153923" h="124967">
                <a:moveTo>
                  <a:pt x="30479" y="0"/>
                </a:moveTo>
                <a:lnTo>
                  <a:pt x="28955" y="1523"/>
                </a:lnTo>
                <a:lnTo>
                  <a:pt x="29776" y="820"/>
                </a:lnTo>
                <a:lnTo>
                  <a:pt x="30479" y="0"/>
                </a:lnTo>
                <a:close/>
              </a:path>
              <a:path w="153923" h="124967">
                <a:moveTo>
                  <a:pt x="29776" y="820"/>
                </a:moveTo>
                <a:lnTo>
                  <a:pt x="28955" y="1523"/>
                </a:lnTo>
                <a:lnTo>
                  <a:pt x="28955" y="1777"/>
                </a:lnTo>
                <a:lnTo>
                  <a:pt x="29776" y="820"/>
                </a:lnTo>
                <a:close/>
              </a:path>
              <a:path w="153923" h="124967">
                <a:moveTo>
                  <a:pt x="30479" y="97535"/>
                </a:moveTo>
                <a:lnTo>
                  <a:pt x="29776" y="96715"/>
                </a:lnTo>
                <a:lnTo>
                  <a:pt x="28955" y="96011"/>
                </a:lnTo>
                <a:lnTo>
                  <a:pt x="30479" y="97535"/>
                </a:lnTo>
                <a:close/>
              </a:path>
              <a:path w="153923" h="124967">
                <a:moveTo>
                  <a:pt x="30479" y="110163"/>
                </a:moveTo>
                <a:lnTo>
                  <a:pt x="30479" y="97535"/>
                </a:lnTo>
                <a:lnTo>
                  <a:pt x="28955" y="96011"/>
                </a:lnTo>
                <a:lnTo>
                  <a:pt x="28955" y="108857"/>
                </a:lnTo>
                <a:lnTo>
                  <a:pt x="30479" y="110163"/>
                </a:lnTo>
                <a:close/>
              </a:path>
              <a:path w="153923" h="124967">
                <a:moveTo>
                  <a:pt x="30479" y="217"/>
                </a:moveTo>
                <a:lnTo>
                  <a:pt x="30479" y="0"/>
                </a:lnTo>
                <a:lnTo>
                  <a:pt x="29776" y="820"/>
                </a:lnTo>
                <a:lnTo>
                  <a:pt x="30479" y="217"/>
                </a:lnTo>
                <a:close/>
              </a:path>
              <a:path w="153923" h="124967">
                <a:moveTo>
                  <a:pt x="125882" y="96469"/>
                </a:moveTo>
                <a:lnTo>
                  <a:pt x="91439" y="114299"/>
                </a:lnTo>
                <a:lnTo>
                  <a:pt x="83819" y="115823"/>
                </a:lnTo>
                <a:lnTo>
                  <a:pt x="70103" y="115823"/>
                </a:lnTo>
                <a:lnTo>
                  <a:pt x="51815" y="111251"/>
                </a:lnTo>
                <a:lnTo>
                  <a:pt x="39623" y="105155"/>
                </a:lnTo>
                <a:lnTo>
                  <a:pt x="29776" y="96715"/>
                </a:lnTo>
                <a:lnTo>
                  <a:pt x="30479" y="97535"/>
                </a:lnTo>
                <a:lnTo>
                  <a:pt x="30479" y="110163"/>
                </a:lnTo>
                <a:lnTo>
                  <a:pt x="33527" y="112775"/>
                </a:lnTo>
                <a:lnTo>
                  <a:pt x="35051" y="112775"/>
                </a:lnTo>
                <a:lnTo>
                  <a:pt x="41147" y="117347"/>
                </a:lnTo>
                <a:lnTo>
                  <a:pt x="47243" y="120395"/>
                </a:lnTo>
                <a:lnTo>
                  <a:pt x="54863" y="121919"/>
                </a:lnTo>
                <a:lnTo>
                  <a:pt x="62483" y="124967"/>
                </a:lnTo>
                <a:lnTo>
                  <a:pt x="85343" y="124967"/>
                </a:lnTo>
                <a:lnTo>
                  <a:pt x="100583" y="121919"/>
                </a:lnTo>
                <a:lnTo>
                  <a:pt x="108203" y="118871"/>
                </a:lnTo>
                <a:lnTo>
                  <a:pt x="120395" y="112775"/>
                </a:lnTo>
                <a:lnTo>
                  <a:pt x="124967" y="108857"/>
                </a:lnTo>
                <a:lnTo>
                  <a:pt x="124967" y="97535"/>
                </a:lnTo>
                <a:lnTo>
                  <a:pt x="125882" y="96469"/>
                </a:lnTo>
                <a:close/>
              </a:path>
              <a:path w="153923" h="124967">
                <a:moveTo>
                  <a:pt x="38099" y="56387"/>
                </a:moveTo>
                <a:lnTo>
                  <a:pt x="38099" y="41147"/>
                </a:lnTo>
                <a:lnTo>
                  <a:pt x="36575" y="48767"/>
                </a:lnTo>
                <a:lnTo>
                  <a:pt x="38099" y="56387"/>
                </a:lnTo>
                <a:close/>
              </a:path>
              <a:path w="153923" h="124967">
                <a:moveTo>
                  <a:pt x="39623" y="64007"/>
                </a:moveTo>
                <a:lnTo>
                  <a:pt x="39623" y="33527"/>
                </a:lnTo>
                <a:lnTo>
                  <a:pt x="38099" y="39623"/>
                </a:lnTo>
                <a:lnTo>
                  <a:pt x="38099" y="57911"/>
                </a:lnTo>
                <a:lnTo>
                  <a:pt x="39623" y="64007"/>
                </a:lnTo>
                <a:close/>
              </a:path>
              <a:path w="153923" h="124967">
                <a:moveTo>
                  <a:pt x="115823" y="65531"/>
                </a:moveTo>
                <a:lnTo>
                  <a:pt x="115823" y="32003"/>
                </a:lnTo>
                <a:lnTo>
                  <a:pt x="106679" y="19811"/>
                </a:lnTo>
                <a:lnTo>
                  <a:pt x="94487" y="10667"/>
                </a:lnTo>
                <a:lnTo>
                  <a:pt x="92963" y="10667"/>
                </a:lnTo>
                <a:lnTo>
                  <a:pt x="86867" y="9143"/>
                </a:lnTo>
                <a:lnTo>
                  <a:pt x="85343" y="9143"/>
                </a:lnTo>
                <a:lnTo>
                  <a:pt x="77723" y="7619"/>
                </a:lnTo>
                <a:lnTo>
                  <a:pt x="70103" y="9143"/>
                </a:lnTo>
                <a:lnTo>
                  <a:pt x="68579" y="9143"/>
                </a:lnTo>
                <a:lnTo>
                  <a:pt x="62483" y="10667"/>
                </a:lnTo>
                <a:lnTo>
                  <a:pt x="60959" y="10667"/>
                </a:lnTo>
                <a:lnTo>
                  <a:pt x="48767" y="19811"/>
                </a:lnTo>
                <a:lnTo>
                  <a:pt x="39623" y="32003"/>
                </a:lnTo>
                <a:lnTo>
                  <a:pt x="39623" y="65531"/>
                </a:lnTo>
                <a:lnTo>
                  <a:pt x="45719" y="73659"/>
                </a:lnTo>
                <a:lnTo>
                  <a:pt x="45719" y="48767"/>
                </a:lnTo>
                <a:lnTo>
                  <a:pt x="48767" y="36575"/>
                </a:lnTo>
                <a:lnTo>
                  <a:pt x="51815" y="30479"/>
                </a:lnTo>
                <a:lnTo>
                  <a:pt x="51815" y="32003"/>
                </a:lnTo>
                <a:lnTo>
                  <a:pt x="54863" y="27939"/>
                </a:lnTo>
                <a:lnTo>
                  <a:pt x="54863" y="27431"/>
                </a:lnTo>
                <a:lnTo>
                  <a:pt x="56387" y="25907"/>
                </a:lnTo>
                <a:lnTo>
                  <a:pt x="56387" y="26288"/>
                </a:lnTo>
                <a:lnTo>
                  <a:pt x="59435" y="24002"/>
                </a:lnTo>
                <a:lnTo>
                  <a:pt x="59435" y="22859"/>
                </a:lnTo>
                <a:lnTo>
                  <a:pt x="65531" y="19811"/>
                </a:lnTo>
                <a:lnTo>
                  <a:pt x="77723" y="16763"/>
                </a:lnTo>
                <a:lnTo>
                  <a:pt x="89915" y="19811"/>
                </a:lnTo>
                <a:lnTo>
                  <a:pt x="96011" y="22859"/>
                </a:lnTo>
                <a:lnTo>
                  <a:pt x="96011" y="24002"/>
                </a:lnTo>
                <a:lnTo>
                  <a:pt x="99059" y="26288"/>
                </a:lnTo>
                <a:lnTo>
                  <a:pt x="99059" y="25907"/>
                </a:lnTo>
                <a:lnTo>
                  <a:pt x="100583" y="27431"/>
                </a:lnTo>
                <a:lnTo>
                  <a:pt x="100583" y="27939"/>
                </a:lnTo>
                <a:lnTo>
                  <a:pt x="103631" y="32003"/>
                </a:lnTo>
                <a:lnTo>
                  <a:pt x="103631" y="30479"/>
                </a:lnTo>
                <a:lnTo>
                  <a:pt x="106679" y="36575"/>
                </a:lnTo>
                <a:lnTo>
                  <a:pt x="109727" y="48767"/>
                </a:lnTo>
                <a:lnTo>
                  <a:pt x="109727" y="73659"/>
                </a:lnTo>
                <a:lnTo>
                  <a:pt x="115823" y="65531"/>
                </a:lnTo>
                <a:close/>
              </a:path>
              <a:path w="153923" h="124967">
                <a:moveTo>
                  <a:pt x="55734" y="70757"/>
                </a:moveTo>
                <a:lnTo>
                  <a:pt x="51815" y="65531"/>
                </a:lnTo>
                <a:lnTo>
                  <a:pt x="51815" y="67055"/>
                </a:lnTo>
                <a:lnTo>
                  <a:pt x="48767" y="60959"/>
                </a:lnTo>
                <a:lnTo>
                  <a:pt x="45719" y="48767"/>
                </a:lnTo>
                <a:lnTo>
                  <a:pt x="45719" y="73659"/>
                </a:lnTo>
                <a:lnTo>
                  <a:pt x="48767" y="77723"/>
                </a:lnTo>
                <a:lnTo>
                  <a:pt x="54863" y="82295"/>
                </a:lnTo>
                <a:lnTo>
                  <a:pt x="54863" y="70103"/>
                </a:lnTo>
                <a:lnTo>
                  <a:pt x="55734" y="70757"/>
                </a:lnTo>
                <a:close/>
              </a:path>
              <a:path w="153923" h="124967">
                <a:moveTo>
                  <a:pt x="56387" y="25907"/>
                </a:moveTo>
                <a:lnTo>
                  <a:pt x="54863" y="27431"/>
                </a:lnTo>
                <a:lnTo>
                  <a:pt x="55734" y="26778"/>
                </a:lnTo>
                <a:lnTo>
                  <a:pt x="56387" y="25907"/>
                </a:lnTo>
                <a:close/>
              </a:path>
              <a:path w="153923" h="124967">
                <a:moveTo>
                  <a:pt x="55734" y="26778"/>
                </a:moveTo>
                <a:lnTo>
                  <a:pt x="54863" y="27431"/>
                </a:lnTo>
                <a:lnTo>
                  <a:pt x="54863" y="27939"/>
                </a:lnTo>
                <a:lnTo>
                  <a:pt x="55734" y="26778"/>
                </a:lnTo>
                <a:close/>
              </a:path>
              <a:path w="153923" h="124967">
                <a:moveTo>
                  <a:pt x="56387" y="71627"/>
                </a:moveTo>
                <a:lnTo>
                  <a:pt x="55734" y="70757"/>
                </a:lnTo>
                <a:lnTo>
                  <a:pt x="54863" y="70103"/>
                </a:lnTo>
                <a:lnTo>
                  <a:pt x="56387" y="71627"/>
                </a:lnTo>
                <a:close/>
              </a:path>
              <a:path w="153923" h="124967">
                <a:moveTo>
                  <a:pt x="56387" y="83438"/>
                </a:moveTo>
                <a:lnTo>
                  <a:pt x="56387" y="71627"/>
                </a:lnTo>
                <a:lnTo>
                  <a:pt x="54863" y="70103"/>
                </a:lnTo>
                <a:lnTo>
                  <a:pt x="54863" y="82295"/>
                </a:lnTo>
                <a:lnTo>
                  <a:pt x="56387" y="83438"/>
                </a:lnTo>
                <a:close/>
              </a:path>
              <a:path w="153923" h="124967">
                <a:moveTo>
                  <a:pt x="56387" y="26288"/>
                </a:moveTo>
                <a:lnTo>
                  <a:pt x="56387" y="25907"/>
                </a:lnTo>
                <a:lnTo>
                  <a:pt x="55734" y="26778"/>
                </a:lnTo>
                <a:lnTo>
                  <a:pt x="56387" y="26288"/>
                </a:lnTo>
                <a:close/>
              </a:path>
              <a:path w="153923" h="124967">
                <a:moveTo>
                  <a:pt x="60959" y="74675"/>
                </a:moveTo>
                <a:lnTo>
                  <a:pt x="55734" y="70757"/>
                </a:lnTo>
                <a:lnTo>
                  <a:pt x="56387" y="71627"/>
                </a:lnTo>
                <a:lnTo>
                  <a:pt x="56387" y="83438"/>
                </a:lnTo>
                <a:lnTo>
                  <a:pt x="59435" y="85724"/>
                </a:lnTo>
                <a:lnTo>
                  <a:pt x="59435" y="74675"/>
                </a:lnTo>
                <a:lnTo>
                  <a:pt x="60959" y="74675"/>
                </a:lnTo>
                <a:close/>
              </a:path>
              <a:path w="153923" h="124967">
                <a:moveTo>
                  <a:pt x="60959" y="22859"/>
                </a:moveTo>
                <a:lnTo>
                  <a:pt x="59435" y="22859"/>
                </a:lnTo>
                <a:lnTo>
                  <a:pt x="59435" y="24002"/>
                </a:lnTo>
                <a:lnTo>
                  <a:pt x="60959" y="22859"/>
                </a:lnTo>
                <a:close/>
              </a:path>
              <a:path w="153923" h="124967">
                <a:moveTo>
                  <a:pt x="96011" y="85724"/>
                </a:moveTo>
                <a:lnTo>
                  <a:pt x="96011" y="74675"/>
                </a:lnTo>
                <a:lnTo>
                  <a:pt x="89915" y="77723"/>
                </a:lnTo>
                <a:lnTo>
                  <a:pt x="77723" y="80771"/>
                </a:lnTo>
                <a:lnTo>
                  <a:pt x="65531" y="77723"/>
                </a:lnTo>
                <a:lnTo>
                  <a:pt x="59435" y="74675"/>
                </a:lnTo>
                <a:lnTo>
                  <a:pt x="59435" y="85724"/>
                </a:lnTo>
                <a:lnTo>
                  <a:pt x="60959" y="86867"/>
                </a:lnTo>
                <a:lnTo>
                  <a:pt x="62483" y="86867"/>
                </a:lnTo>
                <a:lnTo>
                  <a:pt x="68579" y="88391"/>
                </a:lnTo>
                <a:lnTo>
                  <a:pt x="70103" y="88391"/>
                </a:lnTo>
                <a:lnTo>
                  <a:pt x="77723" y="89915"/>
                </a:lnTo>
                <a:lnTo>
                  <a:pt x="85343" y="88391"/>
                </a:lnTo>
                <a:lnTo>
                  <a:pt x="86867" y="88391"/>
                </a:lnTo>
                <a:lnTo>
                  <a:pt x="92963" y="86867"/>
                </a:lnTo>
                <a:lnTo>
                  <a:pt x="94487" y="86867"/>
                </a:lnTo>
                <a:lnTo>
                  <a:pt x="96011" y="85724"/>
                </a:lnTo>
                <a:close/>
              </a:path>
              <a:path w="153923" h="124967">
                <a:moveTo>
                  <a:pt x="96011" y="24002"/>
                </a:moveTo>
                <a:lnTo>
                  <a:pt x="96011" y="22859"/>
                </a:lnTo>
                <a:lnTo>
                  <a:pt x="94487" y="22859"/>
                </a:lnTo>
                <a:lnTo>
                  <a:pt x="96011" y="24002"/>
                </a:lnTo>
                <a:close/>
              </a:path>
              <a:path w="153923" h="124967">
                <a:moveTo>
                  <a:pt x="99713" y="70757"/>
                </a:moveTo>
                <a:lnTo>
                  <a:pt x="94487" y="74675"/>
                </a:lnTo>
                <a:lnTo>
                  <a:pt x="96011" y="74675"/>
                </a:lnTo>
                <a:lnTo>
                  <a:pt x="96011" y="85724"/>
                </a:lnTo>
                <a:lnTo>
                  <a:pt x="99059" y="83438"/>
                </a:lnTo>
                <a:lnTo>
                  <a:pt x="99059" y="71627"/>
                </a:lnTo>
                <a:lnTo>
                  <a:pt x="99713" y="70757"/>
                </a:lnTo>
                <a:close/>
              </a:path>
              <a:path w="153923" h="124967">
                <a:moveTo>
                  <a:pt x="100583" y="27431"/>
                </a:moveTo>
                <a:lnTo>
                  <a:pt x="99059" y="25907"/>
                </a:lnTo>
                <a:lnTo>
                  <a:pt x="99713" y="26778"/>
                </a:lnTo>
                <a:lnTo>
                  <a:pt x="100583" y="27431"/>
                </a:lnTo>
                <a:close/>
              </a:path>
              <a:path w="153923" h="124967">
                <a:moveTo>
                  <a:pt x="99713" y="26778"/>
                </a:moveTo>
                <a:lnTo>
                  <a:pt x="99059" y="25907"/>
                </a:lnTo>
                <a:lnTo>
                  <a:pt x="99059" y="26288"/>
                </a:lnTo>
                <a:lnTo>
                  <a:pt x="99713" y="26778"/>
                </a:lnTo>
                <a:close/>
              </a:path>
              <a:path w="153923" h="124967">
                <a:moveTo>
                  <a:pt x="100583" y="70103"/>
                </a:moveTo>
                <a:lnTo>
                  <a:pt x="99713" y="70757"/>
                </a:lnTo>
                <a:lnTo>
                  <a:pt x="99059" y="71627"/>
                </a:lnTo>
                <a:lnTo>
                  <a:pt x="100583" y="70103"/>
                </a:lnTo>
                <a:close/>
              </a:path>
              <a:path w="153923" h="124967">
                <a:moveTo>
                  <a:pt x="100583" y="82295"/>
                </a:moveTo>
                <a:lnTo>
                  <a:pt x="100583" y="70103"/>
                </a:lnTo>
                <a:lnTo>
                  <a:pt x="99059" y="71627"/>
                </a:lnTo>
                <a:lnTo>
                  <a:pt x="99059" y="83438"/>
                </a:lnTo>
                <a:lnTo>
                  <a:pt x="100583" y="82295"/>
                </a:lnTo>
                <a:close/>
              </a:path>
              <a:path w="153923" h="124967">
                <a:moveTo>
                  <a:pt x="100583" y="27939"/>
                </a:moveTo>
                <a:lnTo>
                  <a:pt x="100583" y="27431"/>
                </a:lnTo>
                <a:lnTo>
                  <a:pt x="99713" y="26778"/>
                </a:lnTo>
                <a:lnTo>
                  <a:pt x="100583" y="27939"/>
                </a:lnTo>
                <a:close/>
              </a:path>
              <a:path w="153923" h="124967">
                <a:moveTo>
                  <a:pt x="109727" y="73659"/>
                </a:moveTo>
                <a:lnTo>
                  <a:pt x="109727" y="48767"/>
                </a:lnTo>
                <a:lnTo>
                  <a:pt x="106679" y="60959"/>
                </a:lnTo>
                <a:lnTo>
                  <a:pt x="103631" y="67055"/>
                </a:lnTo>
                <a:lnTo>
                  <a:pt x="103631" y="65531"/>
                </a:lnTo>
                <a:lnTo>
                  <a:pt x="99713" y="70757"/>
                </a:lnTo>
                <a:lnTo>
                  <a:pt x="100583" y="70103"/>
                </a:lnTo>
                <a:lnTo>
                  <a:pt x="100583" y="82295"/>
                </a:lnTo>
                <a:lnTo>
                  <a:pt x="106679" y="77723"/>
                </a:lnTo>
                <a:lnTo>
                  <a:pt x="109727" y="73659"/>
                </a:lnTo>
                <a:close/>
              </a:path>
              <a:path w="153923" h="124967">
                <a:moveTo>
                  <a:pt x="117347" y="57911"/>
                </a:moveTo>
                <a:lnTo>
                  <a:pt x="117347" y="39623"/>
                </a:lnTo>
                <a:lnTo>
                  <a:pt x="115823" y="33527"/>
                </a:lnTo>
                <a:lnTo>
                  <a:pt x="115823" y="64007"/>
                </a:lnTo>
                <a:lnTo>
                  <a:pt x="117347" y="57911"/>
                </a:lnTo>
                <a:close/>
              </a:path>
              <a:path w="153923" h="124967">
                <a:moveTo>
                  <a:pt x="118871" y="48767"/>
                </a:moveTo>
                <a:lnTo>
                  <a:pt x="117347" y="41147"/>
                </a:lnTo>
                <a:lnTo>
                  <a:pt x="117347" y="56387"/>
                </a:lnTo>
                <a:lnTo>
                  <a:pt x="118871" y="48767"/>
                </a:lnTo>
                <a:close/>
              </a:path>
              <a:path w="153923" h="124967">
                <a:moveTo>
                  <a:pt x="126491" y="1523"/>
                </a:moveTo>
                <a:lnTo>
                  <a:pt x="124967" y="0"/>
                </a:lnTo>
                <a:lnTo>
                  <a:pt x="125671" y="820"/>
                </a:lnTo>
                <a:lnTo>
                  <a:pt x="126491" y="1523"/>
                </a:lnTo>
                <a:close/>
              </a:path>
              <a:path w="153923" h="124967">
                <a:moveTo>
                  <a:pt x="125671" y="820"/>
                </a:moveTo>
                <a:lnTo>
                  <a:pt x="124967" y="0"/>
                </a:lnTo>
                <a:lnTo>
                  <a:pt x="124967" y="217"/>
                </a:lnTo>
                <a:lnTo>
                  <a:pt x="125671" y="820"/>
                </a:lnTo>
                <a:close/>
              </a:path>
              <a:path w="153923" h="124967">
                <a:moveTo>
                  <a:pt x="126491" y="96011"/>
                </a:moveTo>
                <a:lnTo>
                  <a:pt x="125882" y="96469"/>
                </a:lnTo>
                <a:lnTo>
                  <a:pt x="124967" y="97535"/>
                </a:lnTo>
                <a:lnTo>
                  <a:pt x="126491" y="96011"/>
                </a:lnTo>
                <a:close/>
              </a:path>
              <a:path w="153923" h="124967">
                <a:moveTo>
                  <a:pt x="126491" y="107550"/>
                </a:moveTo>
                <a:lnTo>
                  <a:pt x="126491" y="96011"/>
                </a:lnTo>
                <a:lnTo>
                  <a:pt x="124967" y="97535"/>
                </a:lnTo>
                <a:lnTo>
                  <a:pt x="124967" y="108857"/>
                </a:lnTo>
                <a:lnTo>
                  <a:pt x="126491" y="107550"/>
                </a:lnTo>
                <a:close/>
              </a:path>
              <a:path w="153923" h="124967">
                <a:moveTo>
                  <a:pt x="126491" y="1777"/>
                </a:moveTo>
                <a:lnTo>
                  <a:pt x="126491" y="1523"/>
                </a:lnTo>
                <a:lnTo>
                  <a:pt x="125671" y="820"/>
                </a:lnTo>
                <a:lnTo>
                  <a:pt x="126491" y="1777"/>
                </a:lnTo>
                <a:close/>
              </a:path>
              <a:path w="153923" h="124967">
                <a:moveTo>
                  <a:pt x="144779" y="85343"/>
                </a:moveTo>
                <a:lnTo>
                  <a:pt x="144779" y="56387"/>
                </a:lnTo>
                <a:lnTo>
                  <a:pt x="140207" y="74675"/>
                </a:lnTo>
                <a:lnTo>
                  <a:pt x="134111" y="86867"/>
                </a:lnTo>
                <a:lnTo>
                  <a:pt x="125882" y="96469"/>
                </a:lnTo>
                <a:lnTo>
                  <a:pt x="126491" y="96011"/>
                </a:lnTo>
                <a:lnTo>
                  <a:pt x="126491" y="107550"/>
                </a:lnTo>
                <a:lnTo>
                  <a:pt x="131063" y="103631"/>
                </a:lnTo>
                <a:lnTo>
                  <a:pt x="132587" y="102107"/>
                </a:lnTo>
                <a:lnTo>
                  <a:pt x="141731" y="91439"/>
                </a:lnTo>
                <a:lnTo>
                  <a:pt x="144779" y="85343"/>
                </a:lnTo>
                <a:close/>
              </a:path>
            </a:pathLst>
          </a:custGeom>
          <a:solidFill>
            <a:srgbClr val="000000"/>
          </a:solidFill>
        </p:spPr>
        <p:txBody>
          <a:bodyPr wrap="square" lIns="0" tIns="0" rIns="0" bIns="0" rtlCol="0">
            <a:noAutofit/>
          </a:bodyPr>
          <a:lstStyle/>
          <a:p>
            <a:endParaRPr/>
          </a:p>
        </p:txBody>
      </p:sp>
      <p:pic>
        <p:nvPicPr>
          <p:cNvPr id="8" name="Immagine 7" descr="matematica.jpg"/>
          <p:cNvPicPr>
            <a:picLocks noChangeAspect="1"/>
          </p:cNvPicPr>
          <p:nvPr/>
        </p:nvPicPr>
        <p:blipFill>
          <a:blip r:embed="rId2" cstate="print"/>
          <a:stretch>
            <a:fillRect/>
          </a:stretch>
        </p:blipFill>
        <p:spPr>
          <a:xfrm>
            <a:off x="6870700" y="1644650"/>
            <a:ext cx="3560000" cy="2520000"/>
          </a:xfrm>
          <a:prstGeom prst="rect">
            <a:avLst/>
          </a:prstGeom>
        </p:spPr>
      </p:pic>
      <p:sp>
        <p:nvSpPr>
          <p:cNvPr id="11" name="Segnaposto piè di pagina 10"/>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7446" y="819911"/>
            <a:ext cx="6867143" cy="733043"/>
          </a:xfrm>
          <a:custGeom>
            <a:avLst/>
            <a:gdLst/>
            <a:ahLst/>
            <a:cxnLst/>
            <a:rect l="l" t="t" r="r" b="b"/>
            <a:pathLst>
              <a:path w="6867143" h="733043">
                <a:moveTo>
                  <a:pt x="6867143" y="726947"/>
                </a:moveTo>
                <a:lnTo>
                  <a:pt x="6867143" y="6095"/>
                </a:lnTo>
                <a:lnTo>
                  <a:pt x="6861047" y="0"/>
                </a:lnTo>
                <a:lnTo>
                  <a:pt x="6095" y="0"/>
                </a:lnTo>
                <a:lnTo>
                  <a:pt x="0" y="6095"/>
                </a:lnTo>
                <a:lnTo>
                  <a:pt x="0" y="726947"/>
                </a:lnTo>
                <a:lnTo>
                  <a:pt x="6095" y="733043"/>
                </a:lnTo>
                <a:lnTo>
                  <a:pt x="13715" y="733043"/>
                </a:lnTo>
                <a:lnTo>
                  <a:pt x="13715" y="24383"/>
                </a:lnTo>
                <a:lnTo>
                  <a:pt x="25907" y="12191"/>
                </a:lnTo>
                <a:lnTo>
                  <a:pt x="25907" y="24383"/>
                </a:lnTo>
                <a:lnTo>
                  <a:pt x="6841235" y="24383"/>
                </a:lnTo>
                <a:lnTo>
                  <a:pt x="6841235" y="12191"/>
                </a:lnTo>
                <a:lnTo>
                  <a:pt x="6853427" y="24383"/>
                </a:lnTo>
                <a:lnTo>
                  <a:pt x="6853427" y="733043"/>
                </a:lnTo>
                <a:lnTo>
                  <a:pt x="6861047" y="733043"/>
                </a:lnTo>
                <a:lnTo>
                  <a:pt x="6867143" y="726947"/>
                </a:lnTo>
                <a:close/>
              </a:path>
              <a:path w="6867143" h="733043">
                <a:moveTo>
                  <a:pt x="25907" y="24383"/>
                </a:moveTo>
                <a:lnTo>
                  <a:pt x="25907" y="12191"/>
                </a:lnTo>
                <a:lnTo>
                  <a:pt x="13715" y="24383"/>
                </a:lnTo>
                <a:lnTo>
                  <a:pt x="25907" y="24383"/>
                </a:lnTo>
                <a:close/>
              </a:path>
              <a:path w="6867143" h="733043">
                <a:moveTo>
                  <a:pt x="25907" y="707135"/>
                </a:moveTo>
                <a:lnTo>
                  <a:pt x="25907" y="24383"/>
                </a:lnTo>
                <a:lnTo>
                  <a:pt x="13715" y="24383"/>
                </a:lnTo>
                <a:lnTo>
                  <a:pt x="13715" y="707135"/>
                </a:lnTo>
                <a:lnTo>
                  <a:pt x="25907" y="707135"/>
                </a:lnTo>
                <a:close/>
              </a:path>
              <a:path w="6867143" h="733043">
                <a:moveTo>
                  <a:pt x="6853427" y="707135"/>
                </a:moveTo>
                <a:lnTo>
                  <a:pt x="13715" y="707135"/>
                </a:lnTo>
                <a:lnTo>
                  <a:pt x="25907" y="720851"/>
                </a:lnTo>
                <a:lnTo>
                  <a:pt x="25907" y="733043"/>
                </a:lnTo>
                <a:lnTo>
                  <a:pt x="6841235" y="733043"/>
                </a:lnTo>
                <a:lnTo>
                  <a:pt x="6841235" y="720851"/>
                </a:lnTo>
                <a:lnTo>
                  <a:pt x="6853427" y="707135"/>
                </a:lnTo>
                <a:close/>
              </a:path>
              <a:path w="6867143" h="733043">
                <a:moveTo>
                  <a:pt x="25907" y="733043"/>
                </a:moveTo>
                <a:lnTo>
                  <a:pt x="25907" y="720851"/>
                </a:lnTo>
                <a:lnTo>
                  <a:pt x="13715" y="707135"/>
                </a:lnTo>
                <a:lnTo>
                  <a:pt x="13715" y="733043"/>
                </a:lnTo>
                <a:lnTo>
                  <a:pt x="25907" y="733043"/>
                </a:lnTo>
                <a:close/>
              </a:path>
              <a:path w="6867143" h="733043">
                <a:moveTo>
                  <a:pt x="6853427" y="24383"/>
                </a:moveTo>
                <a:lnTo>
                  <a:pt x="6841235" y="12191"/>
                </a:lnTo>
                <a:lnTo>
                  <a:pt x="6841235" y="24383"/>
                </a:lnTo>
                <a:lnTo>
                  <a:pt x="6853427" y="24383"/>
                </a:lnTo>
                <a:close/>
              </a:path>
              <a:path w="6867143" h="733043">
                <a:moveTo>
                  <a:pt x="6853427" y="707135"/>
                </a:moveTo>
                <a:lnTo>
                  <a:pt x="6853427" y="24383"/>
                </a:lnTo>
                <a:lnTo>
                  <a:pt x="6841235" y="24383"/>
                </a:lnTo>
                <a:lnTo>
                  <a:pt x="6841235" y="707135"/>
                </a:lnTo>
                <a:lnTo>
                  <a:pt x="6853427" y="707135"/>
                </a:lnTo>
                <a:close/>
              </a:path>
              <a:path w="6867143" h="733043">
                <a:moveTo>
                  <a:pt x="6853427" y="733043"/>
                </a:moveTo>
                <a:lnTo>
                  <a:pt x="6853427" y="707135"/>
                </a:lnTo>
                <a:lnTo>
                  <a:pt x="6841235" y="720851"/>
                </a:lnTo>
                <a:lnTo>
                  <a:pt x="6841235" y="733043"/>
                </a:lnTo>
                <a:lnTo>
                  <a:pt x="6853427" y="733043"/>
                </a:lnTo>
                <a:close/>
              </a:path>
            </a:pathLst>
          </a:custGeom>
          <a:solidFill>
            <a:srgbClr val="FF6F60"/>
          </a:solidFill>
        </p:spPr>
        <p:txBody>
          <a:bodyPr wrap="square" lIns="0" tIns="0" rIns="0" bIns="0" rtlCol="0">
            <a:noAutofit/>
          </a:bodyPr>
          <a:lstStyle/>
          <a:p>
            <a:endParaRPr/>
          </a:p>
        </p:txBody>
      </p:sp>
      <p:sp>
        <p:nvSpPr>
          <p:cNvPr id="3" name="object 3"/>
          <p:cNvSpPr txBox="1"/>
          <p:nvPr/>
        </p:nvSpPr>
        <p:spPr>
          <a:xfrm>
            <a:off x="2855352" y="870711"/>
            <a:ext cx="4910455" cy="392939"/>
          </a:xfrm>
          <a:prstGeom prst="rect">
            <a:avLst/>
          </a:prstGeom>
        </p:spPr>
        <p:txBody>
          <a:bodyPr vert="horz" wrap="square" lIns="0" tIns="0" rIns="0" bIns="0" rtlCol="0">
            <a:noAutofit/>
          </a:bodyPr>
          <a:lstStyle/>
          <a:p>
            <a:pPr marL="1270" algn="ctr">
              <a:lnSpc>
                <a:spcPct val="100000"/>
              </a:lnSpc>
            </a:pPr>
            <a:r>
              <a:rPr lang="it-IT" sz="2400" b="1" spc="5" dirty="0">
                <a:latin typeface="Arial"/>
                <a:cs typeface="Arial"/>
              </a:rPr>
              <a:t>NUCLEI TEMATICI  SCIENZE</a:t>
            </a:r>
            <a:endParaRPr sz="2400" dirty="0">
              <a:latin typeface="Arial"/>
              <a:cs typeface="Arial"/>
            </a:endParaRPr>
          </a:p>
        </p:txBody>
      </p:sp>
      <p:sp>
        <p:nvSpPr>
          <p:cNvPr id="5" name="object 5"/>
          <p:cNvSpPr txBox="1"/>
          <p:nvPr/>
        </p:nvSpPr>
        <p:spPr>
          <a:xfrm>
            <a:off x="1825128" y="1850135"/>
            <a:ext cx="7420609" cy="5051425"/>
          </a:xfrm>
          <a:prstGeom prst="rect">
            <a:avLst/>
          </a:prstGeom>
        </p:spPr>
        <p:txBody>
          <a:bodyPr vert="horz" wrap="square" lIns="0" tIns="0" rIns="0" bIns="0" rtlCol="0">
            <a:noAutofit/>
          </a:bodyPr>
          <a:lstStyle/>
          <a:p>
            <a:pPr>
              <a:lnSpc>
                <a:spcPts val="900"/>
              </a:lnSpc>
              <a:spcBef>
                <a:spcPts val="43"/>
              </a:spcBef>
            </a:pPr>
            <a:endParaRPr sz="9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355600" indent="-342900">
              <a:lnSpc>
                <a:spcPct val="100000"/>
              </a:lnSpc>
              <a:buFont typeface="Arial" pitchFamily="34" charset="0"/>
              <a:buChar char="•"/>
              <a:tabLst>
                <a:tab pos="354965" algn="l"/>
              </a:tabLst>
            </a:pPr>
            <a:r>
              <a:rPr lang="it-IT" sz="2200" b="1" spc="-5" dirty="0">
                <a:latin typeface="Arial"/>
                <a:cs typeface="Arial"/>
              </a:rPr>
              <a:t>NELLA SCUOLA PRIMARIA:</a:t>
            </a:r>
          </a:p>
          <a:p>
            <a:pPr marL="355600" indent="-342900">
              <a:lnSpc>
                <a:spcPct val="100000"/>
              </a:lnSpc>
              <a:tabLst>
                <a:tab pos="354965" algn="l"/>
              </a:tabLst>
            </a:pPr>
            <a:endParaRPr lang="it-IT" sz="2200" b="1" spc="-5" dirty="0">
              <a:latin typeface="Arial"/>
              <a:cs typeface="Arial"/>
            </a:endParaRPr>
          </a:p>
          <a:p>
            <a:pPr marL="355600" indent="-342900">
              <a:lnSpc>
                <a:spcPct val="100000"/>
              </a:lnSpc>
              <a:buFont typeface="Arial" pitchFamily="34" charset="0"/>
              <a:buChar char="•"/>
              <a:tabLst>
                <a:tab pos="354965" algn="l"/>
              </a:tabLst>
            </a:pPr>
            <a:r>
              <a:rPr lang="it-IT" sz="2200" b="1" spc="-5" dirty="0">
                <a:latin typeface="Arial"/>
                <a:cs typeface="Arial"/>
              </a:rPr>
              <a:t>OGGETTI, MATERIALI E TRASFORMAZIONI</a:t>
            </a:r>
          </a:p>
          <a:p>
            <a:pPr marL="355600" indent="-342900">
              <a:lnSpc>
                <a:spcPct val="100000"/>
              </a:lnSpc>
              <a:buFont typeface="Arial" pitchFamily="34" charset="0"/>
              <a:buChar char="•"/>
              <a:tabLst>
                <a:tab pos="354965" algn="l"/>
              </a:tabLst>
            </a:pPr>
            <a:r>
              <a:rPr lang="it-IT" sz="2200" b="1" spc="-5" dirty="0">
                <a:latin typeface="Arial"/>
                <a:cs typeface="Arial"/>
              </a:rPr>
              <a:t>OSSERVARE E SPERIMENTARE SUL CAMPO</a:t>
            </a:r>
          </a:p>
          <a:p>
            <a:pPr marL="355600" indent="-342900">
              <a:lnSpc>
                <a:spcPct val="100000"/>
              </a:lnSpc>
              <a:buFont typeface="Arial" pitchFamily="34" charset="0"/>
              <a:buChar char="•"/>
              <a:tabLst>
                <a:tab pos="354965" algn="l"/>
              </a:tabLst>
            </a:pPr>
            <a:r>
              <a:rPr lang="it-IT" sz="2200" b="1" spc="-5" dirty="0">
                <a:latin typeface="Arial"/>
                <a:cs typeface="Arial"/>
              </a:rPr>
              <a:t>L’UOMO I VIVENTI E L’AMBIENTE</a:t>
            </a:r>
          </a:p>
          <a:p>
            <a:pPr marL="355600" indent="-342900">
              <a:lnSpc>
                <a:spcPct val="100000"/>
              </a:lnSpc>
              <a:tabLst>
                <a:tab pos="354965" algn="l"/>
              </a:tabLst>
            </a:pPr>
            <a:endParaRPr lang="it-IT" sz="2200" b="1" spc="-5" dirty="0">
              <a:latin typeface="Arial"/>
              <a:cs typeface="Arial"/>
            </a:endParaRPr>
          </a:p>
          <a:p>
            <a:pPr marL="355600" indent="-342900">
              <a:lnSpc>
                <a:spcPct val="100000"/>
              </a:lnSpc>
              <a:tabLst>
                <a:tab pos="354965" algn="l"/>
              </a:tabLst>
            </a:pPr>
            <a:endParaRPr lang="it-IT" sz="2200" b="1" spc="-5" dirty="0">
              <a:latin typeface="Arial"/>
              <a:cs typeface="Arial"/>
            </a:endParaRPr>
          </a:p>
          <a:p>
            <a:pPr marL="355600" indent="-342900">
              <a:lnSpc>
                <a:spcPct val="100000"/>
              </a:lnSpc>
              <a:buFont typeface="Arial" pitchFamily="34" charset="0"/>
              <a:buChar char="•"/>
              <a:tabLst>
                <a:tab pos="354965" algn="l"/>
              </a:tabLst>
            </a:pPr>
            <a:r>
              <a:rPr lang="it-IT" sz="2200" b="1" spc="-5" dirty="0">
                <a:latin typeface="Arial"/>
                <a:cs typeface="Arial"/>
              </a:rPr>
              <a:t>NELLA SCUOLA SECONDARIA </a:t>
            </a:r>
            <a:r>
              <a:rPr lang="it-IT" sz="2200" b="1" spc="-5" dirty="0" err="1">
                <a:latin typeface="Arial"/>
                <a:cs typeface="Arial"/>
              </a:rPr>
              <a:t>DI</a:t>
            </a:r>
            <a:r>
              <a:rPr lang="it-IT" sz="2200" b="1" spc="-5" dirty="0">
                <a:latin typeface="Arial"/>
                <a:cs typeface="Arial"/>
              </a:rPr>
              <a:t> I GRADO</a:t>
            </a:r>
          </a:p>
          <a:p>
            <a:pPr marL="355600" indent="-342900">
              <a:lnSpc>
                <a:spcPct val="100000"/>
              </a:lnSpc>
              <a:tabLst>
                <a:tab pos="354965" algn="l"/>
              </a:tabLst>
            </a:pPr>
            <a:endParaRPr lang="it-IT" sz="2200" b="1" spc="-5" dirty="0">
              <a:latin typeface="Arial"/>
              <a:cs typeface="Arial"/>
            </a:endParaRPr>
          </a:p>
          <a:p>
            <a:pPr marL="355600" indent="-342900">
              <a:lnSpc>
                <a:spcPct val="100000"/>
              </a:lnSpc>
              <a:buFont typeface="Arial" pitchFamily="34" charset="0"/>
              <a:buChar char="•"/>
              <a:tabLst>
                <a:tab pos="354965" algn="l"/>
              </a:tabLst>
            </a:pPr>
            <a:r>
              <a:rPr lang="it-IT" sz="2200" b="1" spc="-5" dirty="0">
                <a:latin typeface="Arial"/>
                <a:cs typeface="Arial"/>
              </a:rPr>
              <a:t>FISICA E CHIMICA</a:t>
            </a:r>
          </a:p>
          <a:p>
            <a:pPr marL="355600" indent="-342900">
              <a:lnSpc>
                <a:spcPct val="100000"/>
              </a:lnSpc>
              <a:buFont typeface="Arial" pitchFamily="34" charset="0"/>
              <a:buChar char="•"/>
              <a:tabLst>
                <a:tab pos="354965" algn="l"/>
              </a:tabLst>
            </a:pPr>
            <a:r>
              <a:rPr lang="it-IT" sz="2200" b="1" spc="-5" dirty="0">
                <a:latin typeface="Arial"/>
                <a:cs typeface="Arial"/>
              </a:rPr>
              <a:t>ASTRONOMIA E SCIENZE DELLA TERRA</a:t>
            </a:r>
          </a:p>
          <a:p>
            <a:pPr marL="355600" indent="-342900">
              <a:lnSpc>
                <a:spcPct val="100000"/>
              </a:lnSpc>
              <a:buFont typeface="Arial" pitchFamily="34" charset="0"/>
              <a:buChar char="•"/>
              <a:tabLst>
                <a:tab pos="354965" algn="l"/>
              </a:tabLst>
            </a:pPr>
            <a:r>
              <a:rPr lang="it-IT" sz="2200" b="1" spc="-5" dirty="0">
                <a:latin typeface="Arial"/>
                <a:cs typeface="Arial"/>
              </a:rPr>
              <a:t>BIOLOGIA</a:t>
            </a:r>
          </a:p>
          <a:p>
            <a:pPr marL="355600" indent="-342900">
              <a:lnSpc>
                <a:spcPct val="100000"/>
              </a:lnSpc>
              <a:tabLst>
                <a:tab pos="354965" algn="l"/>
              </a:tabLst>
            </a:pPr>
            <a:endParaRPr lang="it-IT" sz="2200" b="1" spc="-5" dirty="0">
              <a:latin typeface="Arial"/>
              <a:cs typeface="Arial"/>
            </a:endParaRPr>
          </a:p>
          <a:p>
            <a:pPr marL="355600" indent="-342900">
              <a:lnSpc>
                <a:spcPct val="100000"/>
              </a:lnSpc>
              <a:buFont typeface="Arial" pitchFamily="34" charset="0"/>
              <a:buChar char="•"/>
              <a:tabLst>
                <a:tab pos="354965" algn="l"/>
              </a:tabLst>
            </a:pPr>
            <a:endParaRPr sz="1800" dirty="0">
              <a:latin typeface="Arial"/>
              <a:cs typeface="Arial"/>
            </a:endParaRPr>
          </a:p>
          <a:p>
            <a:pPr>
              <a:lnSpc>
                <a:spcPts val="1000"/>
              </a:lnSpc>
              <a:spcBef>
                <a:spcPts val="79"/>
              </a:spcBef>
              <a:buFont typeface="Arial"/>
              <a:buAutoNum type="arabicParenR"/>
            </a:pPr>
            <a:endParaRPr sz="1000" dirty="0"/>
          </a:p>
          <a:p>
            <a:pPr marL="355600" indent="-342900">
              <a:lnSpc>
                <a:spcPct val="100000"/>
              </a:lnSpc>
              <a:tabLst>
                <a:tab pos="354965" algn="l"/>
              </a:tabLst>
            </a:pPr>
            <a:endParaRPr sz="1800" dirty="0">
              <a:latin typeface="Arial"/>
              <a:cs typeface="Arial"/>
            </a:endParaRPr>
          </a:p>
          <a:p>
            <a:pPr>
              <a:lnSpc>
                <a:spcPts val="550"/>
              </a:lnSpc>
              <a:spcBef>
                <a:spcPts val="37"/>
              </a:spcBef>
            </a:pPr>
            <a:endParaRPr sz="550" dirty="0"/>
          </a:p>
          <a:p>
            <a:pPr>
              <a:lnSpc>
                <a:spcPts val="1000"/>
              </a:lnSpc>
            </a:pPr>
            <a:endParaRPr sz="1000" dirty="0"/>
          </a:p>
          <a:p>
            <a:pPr>
              <a:lnSpc>
                <a:spcPts val="1000"/>
              </a:lnSpc>
            </a:pPr>
            <a:endParaRPr sz="1000" dirty="0"/>
          </a:p>
          <a:p>
            <a:pPr marR="12700" algn="r">
              <a:lnSpc>
                <a:spcPct val="100000"/>
              </a:lnSpc>
            </a:pPr>
            <a:endParaRPr sz="1600" dirty="0">
              <a:latin typeface="Arial"/>
              <a:cs typeface="Arial"/>
            </a:endParaRPr>
          </a:p>
        </p:txBody>
      </p:sp>
      <p:sp>
        <p:nvSpPr>
          <p:cNvPr id="6" name="object 6"/>
          <p:cNvSpPr/>
          <p:nvPr/>
        </p:nvSpPr>
        <p:spPr>
          <a:xfrm>
            <a:off x="9502017" y="6944867"/>
            <a:ext cx="143255" cy="143255"/>
          </a:xfrm>
          <a:custGeom>
            <a:avLst/>
            <a:gdLst/>
            <a:ahLst/>
            <a:cxnLst/>
            <a:rect l="l" t="t" r="r" b="b"/>
            <a:pathLst>
              <a:path w="143255" h="143255">
                <a:moveTo>
                  <a:pt x="143255" y="71627"/>
                </a:moveTo>
                <a:lnTo>
                  <a:pt x="131155" y="31722"/>
                </a:lnTo>
                <a:lnTo>
                  <a:pt x="99613" y="5652"/>
                </a:lnTo>
                <a:lnTo>
                  <a:pt x="71627" y="0"/>
                </a:lnTo>
                <a:lnTo>
                  <a:pt x="57466" y="1393"/>
                </a:lnTo>
                <a:lnTo>
                  <a:pt x="21071" y="20838"/>
                </a:lnTo>
                <a:lnTo>
                  <a:pt x="1461" y="57131"/>
                </a:lnTo>
                <a:lnTo>
                  <a:pt x="0" y="71627"/>
                </a:lnTo>
                <a:lnTo>
                  <a:pt x="1393" y="85789"/>
                </a:lnTo>
                <a:lnTo>
                  <a:pt x="20838" y="122184"/>
                </a:lnTo>
                <a:lnTo>
                  <a:pt x="35051" y="132930"/>
                </a:lnTo>
                <a:lnTo>
                  <a:pt x="35051" y="71627"/>
                </a:lnTo>
                <a:lnTo>
                  <a:pt x="35068" y="70566"/>
                </a:lnTo>
                <a:lnTo>
                  <a:pt x="38291" y="56856"/>
                </a:lnTo>
                <a:lnTo>
                  <a:pt x="46271" y="45554"/>
                </a:lnTo>
                <a:lnTo>
                  <a:pt x="57789" y="37880"/>
                </a:lnTo>
                <a:lnTo>
                  <a:pt x="71627" y="35051"/>
                </a:lnTo>
                <a:lnTo>
                  <a:pt x="73535" y="35103"/>
                </a:lnTo>
                <a:lnTo>
                  <a:pt x="86954" y="38572"/>
                </a:lnTo>
                <a:lnTo>
                  <a:pt x="97980" y="46709"/>
                </a:lnTo>
                <a:lnTo>
                  <a:pt x="105447" y="58440"/>
                </a:lnTo>
                <a:lnTo>
                  <a:pt x="108187" y="72689"/>
                </a:lnTo>
                <a:lnTo>
                  <a:pt x="108187" y="132954"/>
                </a:lnTo>
                <a:lnTo>
                  <a:pt x="111533" y="131155"/>
                </a:lnTo>
                <a:lnTo>
                  <a:pt x="122184" y="122416"/>
                </a:lnTo>
                <a:lnTo>
                  <a:pt x="130970" y="111806"/>
                </a:lnTo>
                <a:lnTo>
                  <a:pt x="137603" y="99613"/>
                </a:lnTo>
                <a:lnTo>
                  <a:pt x="141794" y="86124"/>
                </a:lnTo>
                <a:lnTo>
                  <a:pt x="143255" y="71627"/>
                </a:lnTo>
                <a:close/>
              </a:path>
              <a:path w="143255" h="143255">
                <a:moveTo>
                  <a:pt x="108187" y="132954"/>
                </a:moveTo>
                <a:lnTo>
                  <a:pt x="108187" y="72689"/>
                </a:lnTo>
                <a:lnTo>
                  <a:pt x="104964" y="86399"/>
                </a:lnTo>
                <a:lnTo>
                  <a:pt x="96984" y="97701"/>
                </a:lnTo>
                <a:lnTo>
                  <a:pt x="85466" y="105375"/>
                </a:lnTo>
                <a:lnTo>
                  <a:pt x="71627" y="108203"/>
                </a:lnTo>
                <a:lnTo>
                  <a:pt x="70566" y="108187"/>
                </a:lnTo>
                <a:lnTo>
                  <a:pt x="56856" y="104964"/>
                </a:lnTo>
                <a:lnTo>
                  <a:pt x="45554" y="96984"/>
                </a:lnTo>
                <a:lnTo>
                  <a:pt x="37880" y="85466"/>
                </a:lnTo>
                <a:lnTo>
                  <a:pt x="35051" y="71627"/>
                </a:lnTo>
                <a:lnTo>
                  <a:pt x="35051" y="132930"/>
                </a:lnTo>
                <a:lnTo>
                  <a:pt x="43642" y="137603"/>
                </a:lnTo>
                <a:lnTo>
                  <a:pt x="57131" y="141794"/>
                </a:lnTo>
                <a:lnTo>
                  <a:pt x="71627" y="143255"/>
                </a:lnTo>
                <a:lnTo>
                  <a:pt x="85789" y="141862"/>
                </a:lnTo>
                <a:lnTo>
                  <a:pt x="99305" y="137733"/>
                </a:lnTo>
                <a:lnTo>
                  <a:pt x="108187" y="132954"/>
                </a:lnTo>
                <a:close/>
              </a:path>
            </a:pathLst>
          </a:custGeom>
          <a:solidFill>
            <a:srgbClr val="00AFF0"/>
          </a:solidFill>
        </p:spPr>
        <p:txBody>
          <a:bodyPr wrap="square" lIns="0" tIns="0" rIns="0" bIns="0" rtlCol="0">
            <a:noAutofit/>
          </a:bodyPr>
          <a:lstStyle/>
          <a:p>
            <a:endParaRPr/>
          </a:p>
        </p:txBody>
      </p:sp>
      <p:sp>
        <p:nvSpPr>
          <p:cNvPr id="7" name="object 7"/>
          <p:cNvSpPr/>
          <p:nvPr/>
        </p:nvSpPr>
        <p:spPr>
          <a:xfrm>
            <a:off x="9495921" y="6967728"/>
            <a:ext cx="153923" cy="124967"/>
          </a:xfrm>
          <a:custGeom>
            <a:avLst/>
            <a:gdLst/>
            <a:ahLst/>
            <a:cxnLst/>
            <a:rect l="l" t="t" r="r" b="b"/>
            <a:pathLst>
              <a:path w="153923" h="124967">
                <a:moveTo>
                  <a:pt x="1523" y="56387"/>
                </a:moveTo>
                <a:lnTo>
                  <a:pt x="1523" y="41147"/>
                </a:lnTo>
                <a:lnTo>
                  <a:pt x="0" y="48767"/>
                </a:lnTo>
                <a:lnTo>
                  <a:pt x="1523" y="56387"/>
                </a:lnTo>
                <a:close/>
              </a:path>
              <a:path w="153923" h="124967">
                <a:moveTo>
                  <a:pt x="153923" y="64007"/>
                </a:moveTo>
                <a:lnTo>
                  <a:pt x="153923" y="41147"/>
                </a:lnTo>
                <a:lnTo>
                  <a:pt x="150875" y="25907"/>
                </a:lnTo>
                <a:lnTo>
                  <a:pt x="120395" y="-15239"/>
                </a:lnTo>
                <a:lnTo>
                  <a:pt x="100583" y="-24383"/>
                </a:lnTo>
                <a:lnTo>
                  <a:pt x="92963" y="-27431"/>
                </a:lnTo>
                <a:lnTo>
                  <a:pt x="85343" y="-27431"/>
                </a:lnTo>
                <a:lnTo>
                  <a:pt x="77723" y="-28955"/>
                </a:lnTo>
                <a:lnTo>
                  <a:pt x="54863" y="-24383"/>
                </a:lnTo>
                <a:lnTo>
                  <a:pt x="47243" y="-21335"/>
                </a:lnTo>
                <a:lnTo>
                  <a:pt x="35051" y="-15239"/>
                </a:lnTo>
                <a:lnTo>
                  <a:pt x="33527" y="-15239"/>
                </a:lnTo>
                <a:lnTo>
                  <a:pt x="22859" y="-6095"/>
                </a:lnTo>
                <a:lnTo>
                  <a:pt x="22859" y="-4571"/>
                </a:lnTo>
                <a:lnTo>
                  <a:pt x="13715" y="6095"/>
                </a:lnTo>
                <a:lnTo>
                  <a:pt x="9143" y="12191"/>
                </a:lnTo>
                <a:lnTo>
                  <a:pt x="6095" y="18287"/>
                </a:lnTo>
                <a:lnTo>
                  <a:pt x="4571" y="25907"/>
                </a:lnTo>
                <a:lnTo>
                  <a:pt x="1523" y="33527"/>
                </a:lnTo>
                <a:lnTo>
                  <a:pt x="1523" y="64007"/>
                </a:lnTo>
                <a:lnTo>
                  <a:pt x="4571" y="71627"/>
                </a:lnTo>
                <a:lnTo>
                  <a:pt x="6095" y="79247"/>
                </a:lnTo>
                <a:lnTo>
                  <a:pt x="10667" y="85343"/>
                </a:lnTo>
                <a:lnTo>
                  <a:pt x="10667" y="41147"/>
                </a:lnTo>
                <a:lnTo>
                  <a:pt x="15239" y="22859"/>
                </a:lnTo>
                <a:lnTo>
                  <a:pt x="21335" y="10667"/>
                </a:lnTo>
                <a:lnTo>
                  <a:pt x="28955" y="1777"/>
                </a:lnTo>
                <a:lnTo>
                  <a:pt x="28955" y="1523"/>
                </a:lnTo>
                <a:lnTo>
                  <a:pt x="30479" y="0"/>
                </a:lnTo>
                <a:lnTo>
                  <a:pt x="30479" y="217"/>
                </a:lnTo>
                <a:lnTo>
                  <a:pt x="39623" y="-7619"/>
                </a:lnTo>
                <a:lnTo>
                  <a:pt x="51815" y="-13715"/>
                </a:lnTo>
                <a:lnTo>
                  <a:pt x="64007" y="-16763"/>
                </a:lnTo>
                <a:lnTo>
                  <a:pt x="71627" y="-18287"/>
                </a:lnTo>
                <a:lnTo>
                  <a:pt x="85343" y="-18287"/>
                </a:lnTo>
                <a:lnTo>
                  <a:pt x="103631" y="-13715"/>
                </a:lnTo>
                <a:lnTo>
                  <a:pt x="115823" y="-7619"/>
                </a:lnTo>
                <a:lnTo>
                  <a:pt x="124967" y="217"/>
                </a:lnTo>
                <a:lnTo>
                  <a:pt x="124967" y="0"/>
                </a:lnTo>
                <a:lnTo>
                  <a:pt x="126491" y="1523"/>
                </a:lnTo>
                <a:lnTo>
                  <a:pt x="126491" y="1777"/>
                </a:lnTo>
                <a:lnTo>
                  <a:pt x="134111" y="10667"/>
                </a:lnTo>
                <a:lnTo>
                  <a:pt x="140207" y="22859"/>
                </a:lnTo>
                <a:lnTo>
                  <a:pt x="143255" y="35051"/>
                </a:lnTo>
                <a:lnTo>
                  <a:pt x="144779" y="42671"/>
                </a:lnTo>
                <a:lnTo>
                  <a:pt x="144779" y="85343"/>
                </a:lnTo>
                <a:lnTo>
                  <a:pt x="149351" y="79247"/>
                </a:lnTo>
                <a:lnTo>
                  <a:pt x="150875" y="71627"/>
                </a:lnTo>
                <a:lnTo>
                  <a:pt x="153923" y="64007"/>
                </a:lnTo>
                <a:close/>
              </a:path>
              <a:path w="153923" h="124967">
                <a:moveTo>
                  <a:pt x="29776" y="96715"/>
                </a:moveTo>
                <a:lnTo>
                  <a:pt x="21335" y="86867"/>
                </a:lnTo>
                <a:lnTo>
                  <a:pt x="15239" y="74675"/>
                </a:lnTo>
                <a:lnTo>
                  <a:pt x="12191" y="62483"/>
                </a:lnTo>
                <a:lnTo>
                  <a:pt x="10667" y="54863"/>
                </a:lnTo>
                <a:lnTo>
                  <a:pt x="10667" y="85343"/>
                </a:lnTo>
                <a:lnTo>
                  <a:pt x="13715" y="91439"/>
                </a:lnTo>
                <a:lnTo>
                  <a:pt x="22859" y="102107"/>
                </a:lnTo>
                <a:lnTo>
                  <a:pt x="22859" y="103631"/>
                </a:lnTo>
                <a:lnTo>
                  <a:pt x="28955" y="108857"/>
                </a:lnTo>
                <a:lnTo>
                  <a:pt x="28955" y="96011"/>
                </a:lnTo>
                <a:lnTo>
                  <a:pt x="29776" y="96715"/>
                </a:lnTo>
                <a:close/>
              </a:path>
              <a:path w="153923" h="124967">
                <a:moveTo>
                  <a:pt x="30479" y="0"/>
                </a:moveTo>
                <a:lnTo>
                  <a:pt x="28955" y="1523"/>
                </a:lnTo>
                <a:lnTo>
                  <a:pt x="29776" y="820"/>
                </a:lnTo>
                <a:lnTo>
                  <a:pt x="30479" y="0"/>
                </a:lnTo>
                <a:close/>
              </a:path>
              <a:path w="153923" h="124967">
                <a:moveTo>
                  <a:pt x="29776" y="820"/>
                </a:moveTo>
                <a:lnTo>
                  <a:pt x="28955" y="1523"/>
                </a:lnTo>
                <a:lnTo>
                  <a:pt x="28955" y="1777"/>
                </a:lnTo>
                <a:lnTo>
                  <a:pt x="29776" y="820"/>
                </a:lnTo>
                <a:close/>
              </a:path>
              <a:path w="153923" h="124967">
                <a:moveTo>
                  <a:pt x="30479" y="97535"/>
                </a:moveTo>
                <a:lnTo>
                  <a:pt x="29776" y="96715"/>
                </a:lnTo>
                <a:lnTo>
                  <a:pt x="28955" y="96011"/>
                </a:lnTo>
                <a:lnTo>
                  <a:pt x="30479" y="97535"/>
                </a:lnTo>
                <a:close/>
              </a:path>
              <a:path w="153923" h="124967">
                <a:moveTo>
                  <a:pt x="30479" y="110163"/>
                </a:moveTo>
                <a:lnTo>
                  <a:pt x="30479" y="97535"/>
                </a:lnTo>
                <a:lnTo>
                  <a:pt x="28955" y="96011"/>
                </a:lnTo>
                <a:lnTo>
                  <a:pt x="28955" y="108857"/>
                </a:lnTo>
                <a:lnTo>
                  <a:pt x="30479" y="110163"/>
                </a:lnTo>
                <a:close/>
              </a:path>
              <a:path w="153923" h="124967">
                <a:moveTo>
                  <a:pt x="30479" y="217"/>
                </a:moveTo>
                <a:lnTo>
                  <a:pt x="30479" y="0"/>
                </a:lnTo>
                <a:lnTo>
                  <a:pt x="29776" y="820"/>
                </a:lnTo>
                <a:lnTo>
                  <a:pt x="30479" y="217"/>
                </a:lnTo>
                <a:close/>
              </a:path>
              <a:path w="153923" h="124967">
                <a:moveTo>
                  <a:pt x="125882" y="96469"/>
                </a:moveTo>
                <a:lnTo>
                  <a:pt x="91439" y="114299"/>
                </a:lnTo>
                <a:lnTo>
                  <a:pt x="83819" y="115823"/>
                </a:lnTo>
                <a:lnTo>
                  <a:pt x="70103" y="115823"/>
                </a:lnTo>
                <a:lnTo>
                  <a:pt x="51815" y="111251"/>
                </a:lnTo>
                <a:lnTo>
                  <a:pt x="39623" y="105155"/>
                </a:lnTo>
                <a:lnTo>
                  <a:pt x="29776" y="96715"/>
                </a:lnTo>
                <a:lnTo>
                  <a:pt x="30479" y="97535"/>
                </a:lnTo>
                <a:lnTo>
                  <a:pt x="30479" y="110163"/>
                </a:lnTo>
                <a:lnTo>
                  <a:pt x="33527" y="112775"/>
                </a:lnTo>
                <a:lnTo>
                  <a:pt x="35051" y="112775"/>
                </a:lnTo>
                <a:lnTo>
                  <a:pt x="41147" y="117347"/>
                </a:lnTo>
                <a:lnTo>
                  <a:pt x="47243" y="120395"/>
                </a:lnTo>
                <a:lnTo>
                  <a:pt x="54863" y="121919"/>
                </a:lnTo>
                <a:lnTo>
                  <a:pt x="62483" y="124967"/>
                </a:lnTo>
                <a:lnTo>
                  <a:pt x="85343" y="124967"/>
                </a:lnTo>
                <a:lnTo>
                  <a:pt x="100583" y="121919"/>
                </a:lnTo>
                <a:lnTo>
                  <a:pt x="108203" y="118871"/>
                </a:lnTo>
                <a:lnTo>
                  <a:pt x="120395" y="112775"/>
                </a:lnTo>
                <a:lnTo>
                  <a:pt x="124967" y="108857"/>
                </a:lnTo>
                <a:lnTo>
                  <a:pt x="124967" y="97535"/>
                </a:lnTo>
                <a:lnTo>
                  <a:pt x="125882" y="96469"/>
                </a:lnTo>
                <a:close/>
              </a:path>
              <a:path w="153923" h="124967">
                <a:moveTo>
                  <a:pt x="38099" y="56387"/>
                </a:moveTo>
                <a:lnTo>
                  <a:pt x="38099" y="41147"/>
                </a:lnTo>
                <a:lnTo>
                  <a:pt x="36575" y="48767"/>
                </a:lnTo>
                <a:lnTo>
                  <a:pt x="38099" y="56387"/>
                </a:lnTo>
                <a:close/>
              </a:path>
              <a:path w="153923" h="124967">
                <a:moveTo>
                  <a:pt x="39623" y="64007"/>
                </a:moveTo>
                <a:lnTo>
                  <a:pt x="39623" y="33527"/>
                </a:lnTo>
                <a:lnTo>
                  <a:pt x="38099" y="39623"/>
                </a:lnTo>
                <a:lnTo>
                  <a:pt x="38099" y="57911"/>
                </a:lnTo>
                <a:lnTo>
                  <a:pt x="39623" y="64007"/>
                </a:lnTo>
                <a:close/>
              </a:path>
              <a:path w="153923" h="124967">
                <a:moveTo>
                  <a:pt x="115823" y="65531"/>
                </a:moveTo>
                <a:lnTo>
                  <a:pt x="115823" y="32003"/>
                </a:lnTo>
                <a:lnTo>
                  <a:pt x="106679" y="19811"/>
                </a:lnTo>
                <a:lnTo>
                  <a:pt x="94487" y="10667"/>
                </a:lnTo>
                <a:lnTo>
                  <a:pt x="92963" y="10667"/>
                </a:lnTo>
                <a:lnTo>
                  <a:pt x="86867" y="9143"/>
                </a:lnTo>
                <a:lnTo>
                  <a:pt x="85343" y="9143"/>
                </a:lnTo>
                <a:lnTo>
                  <a:pt x="77723" y="7619"/>
                </a:lnTo>
                <a:lnTo>
                  <a:pt x="70103" y="9143"/>
                </a:lnTo>
                <a:lnTo>
                  <a:pt x="68579" y="9143"/>
                </a:lnTo>
                <a:lnTo>
                  <a:pt x="62483" y="10667"/>
                </a:lnTo>
                <a:lnTo>
                  <a:pt x="60959" y="10667"/>
                </a:lnTo>
                <a:lnTo>
                  <a:pt x="48767" y="19811"/>
                </a:lnTo>
                <a:lnTo>
                  <a:pt x="39623" y="32003"/>
                </a:lnTo>
                <a:lnTo>
                  <a:pt x="39623" y="65531"/>
                </a:lnTo>
                <a:lnTo>
                  <a:pt x="45719" y="73659"/>
                </a:lnTo>
                <a:lnTo>
                  <a:pt x="45719" y="48767"/>
                </a:lnTo>
                <a:lnTo>
                  <a:pt x="48767" y="36575"/>
                </a:lnTo>
                <a:lnTo>
                  <a:pt x="51815" y="30479"/>
                </a:lnTo>
                <a:lnTo>
                  <a:pt x="51815" y="32003"/>
                </a:lnTo>
                <a:lnTo>
                  <a:pt x="54863" y="27939"/>
                </a:lnTo>
                <a:lnTo>
                  <a:pt x="54863" y="27431"/>
                </a:lnTo>
                <a:lnTo>
                  <a:pt x="56387" y="25907"/>
                </a:lnTo>
                <a:lnTo>
                  <a:pt x="56387" y="26288"/>
                </a:lnTo>
                <a:lnTo>
                  <a:pt x="59435" y="24002"/>
                </a:lnTo>
                <a:lnTo>
                  <a:pt x="59435" y="22859"/>
                </a:lnTo>
                <a:lnTo>
                  <a:pt x="65531" y="19811"/>
                </a:lnTo>
                <a:lnTo>
                  <a:pt x="77723" y="16763"/>
                </a:lnTo>
                <a:lnTo>
                  <a:pt x="89915" y="19811"/>
                </a:lnTo>
                <a:lnTo>
                  <a:pt x="96011" y="22859"/>
                </a:lnTo>
                <a:lnTo>
                  <a:pt x="96011" y="24002"/>
                </a:lnTo>
                <a:lnTo>
                  <a:pt x="99059" y="26288"/>
                </a:lnTo>
                <a:lnTo>
                  <a:pt x="99059" y="25907"/>
                </a:lnTo>
                <a:lnTo>
                  <a:pt x="100583" y="27431"/>
                </a:lnTo>
                <a:lnTo>
                  <a:pt x="100583" y="27939"/>
                </a:lnTo>
                <a:lnTo>
                  <a:pt x="103631" y="32003"/>
                </a:lnTo>
                <a:lnTo>
                  <a:pt x="103631" y="30479"/>
                </a:lnTo>
                <a:lnTo>
                  <a:pt x="106679" y="36575"/>
                </a:lnTo>
                <a:lnTo>
                  <a:pt x="109727" y="48767"/>
                </a:lnTo>
                <a:lnTo>
                  <a:pt x="109727" y="73659"/>
                </a:lnTo>
                <a:lnTo>
                  <a:pt x="115823" y="65531"/>
                </a:lnTo>
                <a:close/>
              </a:path>
              <a:path w="153923" h="124967">
                <a:moveTo>
                  <a:pt x="55734" y="70757"/>
                </a:moveTo>
                <a:lnTo>
                  <a:pt x="51815" y="65531"/>
                </a:lnTo>
                <a:lnTo>
                  <a:pt x="51815" y="67055"/>
                </a:lnTo>
                <a:lnTo>
                  <a:pt x="48767" y="60959"/>
                </a:lnTo>
                <a:lnTo>
                  <a:pt x="45719" y="48767"/>
                </a:lnTo>
                <a:lnTo>
                  <a:pt x="45719" y="73659"/>
                </a:lnTo>
                <a:lnTo>
                  <a:pt x="48767" y="77723"/>
                </a:lnTo>
                <a:lnTo>
                  <a:pt x="54863" y="82295"/>
                </a:lnTo>
                <a:lnTo>
                  <a:pt x="54863" y="70103"/>
                </a:lnTo>
                <a:lnTo>
                  <a:pt x="55734" y="70757"/>
                </a:lnTo>
                <a:close/>
              </a:path>
              <a:path w="153923" h="124967">
                <a:moveTo>
                  <a:pt x="56387" y="25907"/>
                </a:moveTo>
                <a:lnTo>
                  <a:pt x="54863" y="27431"/>
                </a:lnTo>
                <a:lnTo>
                  <a:pt x="55734" y="26778"/>
                </a:lnTo>
                <a:lnTo>
                  <a:pt x="56387" y="25907"/>
                </a:lnTo>
                <a:close/>
              </a:path>
              <a:path w="153923" h="124967">
                <a:moveTo>
                  <a:pt x="55734" y="26778"/>
                </a:moveTo>
                <a:lnTo>
                  <a:pt x="54863" y="27431"/>
                </a:lnTo>
                <a:lnTo>
                  <a:pt x="54863" y="27939"/>
                </a:lnTo>
                <a:lnTo>
                  <a:pt x="55734" y="26778"/>
                </a:lnTo>
                <a:close/>
              </a:path>
              <a:path w="153923" h="124967">
                <a:moveTo>
                  <a:pt x="56387" y="71627"/>
                </a:moveTo>
                <a:lnTo>
                  <a:pt x="55734" y="70757"/>
                </a:lnTo>
                <a:lnTo>
                  <a:pt x="54863" y="70103"/>
                </a:lnTo>
                <a:lnTo>
                  <a:pt x="56387" y="71627"/>
                </a:lnTo>
                <a:close/>
              </a:path>
              <a:path w="153923" h="124967">
                <a:moveTo>
                  <a:pt x="56387" y="83438"/>
                </a:moveTo>
                <a:lnTo>
                  <a:pt x="56387" y="71627"/>
                </a:lnTo>
                <a:lnTo>
                  <a:pt x="54863" y="70103"/>
                </a:lnTo>
                <a:lnTo>
                  <a:pt x="54863" y="82295"/>
                </a:lnTo>
                <a:lnTo>
                  <a:pt x="56387" y="83438"/>
                </a:lnTo>
                <a:close/>
              </a:path>
              <a:path w="153923" h="124967">
                <a:moveTo>
                  <a:pt x="56387" y="26288"/>
                </a:moveTo>
                <a:lnTo>
                  <a:pt x="56387" y="25907"/>
                </a:lnTo>
                <a:lnTo>
                  <a:pt x="55734" y="26778"/>
                </a:lnTo>
                <a:lnTo>
                  <a:pt x="56387" y="26288"/>
                </a:lnTo>
                <a:close/>
              </a:path>
              <a:path w="153923" h="124967">
                <a:moveTo>
                  <a:pt x="60959" y="74675"/>
                </a:moveTo>
                <a:lnTo>
                  <a:pt x="55734" y="70757"/>
                </a:lnTo>
                <a:lnTo>
                  <a:pt x="56387" y="71627"/>
                </a:lnTo>
                <a:lnTo>
                  <a:pt x="56387" y="83438"/>
                </a:lnTo>
                <a:lnTo>
                  <a:pt x="59435" y="85724"/>
                </a:lnTo>
                <a:lnTo>
                  <a:pt x="59435" y="74675"/>
                </a:lnTo>
                <a:lnTo>
                  <a:pt x="60959" y="74675"/>
                </a:lnTo>
                <a:close/>
              </a:path>
              <a:path w="153923" h="124967">
                <a:moveTo>
                  <a:pt x="60959" y="22859"/>
                </a:moveTo>
                <a:lnTo>
                  <a:pt x="59435" y="22859"/>
                </a:lnTo>
                <a:lnTo>
                  <a:pt x="59435" y="24002"/>
                </a:lnTo>
                <a:lnTo>
                  <a:pt x="60959" y="22859"/>
                </a:lnTo>
                <a:close/>
              </a:path>
              <a:path w="153923" h="124967">
                <a:moveTo>
                  <a:pt x="96011" y="85724"/>
                </a:moveTo>
                <a:lnTo>
                  <a:pt x="96011" y="74675"/>
                </a:lnTo>
                <a:lnTo>
                  <a:pt x="89915" y="77723"/>
                </a:lnTo>
                <a:lnTo>
                  <a:pt x="77723" y="80771"/>
                </a:lnTo>
                <a:lnTo>
                  <a:pt x="65531" y="77723"/>
                </a:lnTo>
                <a:lnTo>
                  <a:pt x="59435" y="74675"/>
                </a:lnTo>
                <a:lnTo>
                  <a:pt x="59435" y="85724"/>
                </a:lnTo>
                <a:lnTo>
                  <a:pt x="60959" y="86867"/>
                </a:lnTo>
                <a:lnTo>
                  <a:pt x="62483" y="86867"/>
                </a:lnTo>
                <a:lnTo>
                  <a:pt x="68579" y="88391"/>
                </a:lnTo>
                <a:lnTo>
                  <a:pt x="70103" y="88391"/>
                </a:lnTo>
                <a:lnTo>
                  <a:pt x="77723" y="89915"/>
                </a:lnTo>
                <a:lnTo>
                  <a:pt x="85343" y="88391"/>
                </a:lnTo>
                <a:lnTo>
                  <a:pt x="86867" y="88391"/>
                </a:lnTo>
                <a:lnTo>
                  <a:pt x="92963" y="86867"/>
                </a:lnTo>
                <a:lnTo>
                  <a:pt x="94487" y="86867"/>
                </a:lnTo>
                <a:lnTo>
                  <a:pt x="96011" y="85724"/>
                </a:lnTo>
                <a:close/>
              </a:path>
              <a:path w="153923" h="124967">
                <a:moveTo>
                  <a:pt x="96011" y="24002"/>
                </a:moveTo>
                <a:lnTo>
                  <a:pt x="96011" y="22859"/>
                </a:lnTo>
                <a:lnTo>
                  <a:pt x="94487" y="22859"/>
                </a:lnTo>
                <a:lnTo>
                  <a:pt x="96011" y="24002"/>
                </a:lnTo>
                <a:close/>
              </a:path>
              <a:path w="153923" h="124967">
                <a:moveTo>
                  <a:pt x="99713" y="70757"/>
                </a:moveTo>
                <a:lnTo>
                  <a:pt x="94487" y="74675"/>
                </a:lnTo>
                <a:lnTo>
                  <a:pt x="96011" y="74675"/>
                </a:lnTo>
                <a:lnTo>
                  <a:pt x="96011" y="85724"/>
                </a:lnTo>
                <a:lnTo>
                  <a:pt x="99059" y="83438"/>
                </a:lnTo>
                <a:lnTo>
                  <a:pt x="99059" y="71627"/>
                </a:lnTo>
                <a:lnTo>
                  <a:pt x="99713" y="70757"/>
                </a:lnTo>
                <a:close/>
              </a:path>
              <a:path w="153923" h="124967">
                <a:moveTo>
                  <a:pt x="100583" y="27431"/>
                </a:moveTo>
                <a:lnTo>
                  <a:pt x="99059" y="25907"/>
                </a:lnTo>
                <a:lnTo>
                  <a:pt x="99713" y="26778"/>
                </a:lnTo>
                <a:lnTo>
                  <a:pt x="100583" y="27431"/>
                </a:lnTo>
                <a:close/>
              </a:path>
              <a:path w="153923" h="124967">
                <a:moveTo>
                  <a:pt x="99713" y="26778"/>
                </a:moveTo>
                <a:lnTo>
                  <a:pt x="99059" y="25907"/>
                </a:lnTo>
                <a:lnTo>
                  <a:pt x="99059" y="26288"/>
                </a:lnTo>
                <a:lnTo>
                  <a:pt x="99713" y="26778"/>
                </a:lnTo>
                <a:close/>
              </a:path>
              <a:path w="153923" h="124967">
                <a:moveTo>
                  <a:pt x="100583" y="70103"/>
                </a:moveTo>
                <a:lnTo>
                  <a:pt x="99713" y="70757"/>
                </a:lnTo>
                <a:lnTo>
                  <a:pt x="99059" y="71627"/>
                </a:lnTo>
                <a:lnTo>
                  <a:pt x="100583" y="70103"/>
                </a:lnTo>
                <a:close/>
              </a:path>
              <a:path w="153923" h="124967">
                <a:moveTo>
                  <a:pt x="100583" y="82295"/>
                </a:moveTo>
                <a:lnTo>
                  <a:pt x="100583" y="70103"/>
                </a:lnTo>
                <a:lnTo>
                  <a:pt x="99059" y="71627"/>
                </a:lnTo>
                <a:lnTo>
                  <a:pt x="99059" y="83438"/>
                </a:lnTo>
                <a:lnTo>
                  <a:pt x="100583" y="82295"/>
                </a:lnTo>
                <a:close/>
              </a:path>
              <a:path w="153923" h="124967">
                <a:moveTo>
                  <a:pt x="100583" y="27939"/>
                </a:moveTo>
                <a:lnTo>
                  <a:pt x="100583" y="27431"/>
                </a:lnTo>
                <a:lnTo>
                  <a:pt x="99713" y="26778"/>
                </a:lnTo>
                <a:lnTo>
                  <a:pt x="100583" y="27939"/>
                </a:lnTo>
                <a:close/>
              </a:path>
              <a:path w="153923" h="124967">
                <a:moveTo>
                  <a:pt x="109727" y="73659"/>
                </a:moveTo>
                <a:lnTo>
                  <a:pt x="109727" y="48767"/>
                </a:lnTo>
                <a:lnTo>
                  <a:pt x="106679" y="60959"/>
                </a:lnTo>
                <a:lnTo>
                  <a:pt x="103631" y="67055"/>
                </a:lnTo>
                <a:lnTo>
                  <a:pt x="103631" y="65531"/>
                </a:lnTo>
                <a:lnTo>
                  <a:pt x="99713" y="70757"/>
                </a:lnTo>
                <a:lnTo>
                  <a:pt x="100583" y="70103"/>
                </a:lnTo>
                <a:lnTo>
                  <a:pt x="100583" y="82295"/>
                </a:lnTo>
                <a:lnTo>
                  <a:pt x="106679" y="77723"/>
                </a:lnTo>
                <a:lnTo>
                  <a:pt x="109727" y="73659"/>
                </a:lnTo>
                <a:close/>
              </a:path>
              <a:path w="153923" h="124967">
                <a:moveTo>
                  <a:pt x="117347" y="57911"/>
                </a:moveTo>
                <a:lnTo>
                  <a:pt x="117347" y="39623"/>
                </a:lnTo>
                <a:lnTo>
                  <a:pt x="115823" y="33527"/>
                </a:lnTo>
                <a:lnTo>
                  <a:pt x="115823" y="64007"/>
                </a:lnTo>
                <a:lnTo>
                  <a:pt x="117347" y="57911"/>
                </a:lnTo>
                <a:close/>
              </a:path>
              <a:path w="153923" h="124967">
                <a:moveTo>
                  <a:pt x="118871" y="48767"/>
                </a:moveTo>
                <a:lnTo>
                  <a:pt x="117347" y="41147"/>
                </a:lnTo>
                <a:lnTo>
                  <a:pt x="117347" y="56387"/>
                </a:lnTo>
                <a:lnTo>
                  <a:pt x="118871" y="48767"/>
                </a:lnTo>
                <a:close/>
              </a:path>
              <a:path w="153923" h="124967">
                <a:moveTo>
                  <a:pt x="126491" y="1523"/>
                </a:moveTo>
                <a:lnTo>
                  <a:pt x="124967" y="0"/>
                </a:lnTo>
                <a:lnTo>
                  <a:pt x="125671" y="820"/>
                </a:lnTo>
                <a:lnTo>
                  <a:pt x="126491" y="1523"/>
                </a:lnTo>
                <a:close/>
              </a:path>
              <a:path w="153923" h="124967">
                <a:moveTo>
                  <a:pt x="125671" y="820"/>
                </a:moveTo>
                <a:lnTo>
                  <a:pt x="124967" y="0"/>
                </a:lnTo>
                <a:lnTo>
                  <a:pt x="124967" y="217"/>
                </a:lnTo>
                <a:lnTo>
                  <a:pt x="125671" y="820"/>
                </a:lnTo>
                <a:close/>
              </a:path>
              <a:path w="153923" h="124967">
                <a:moveTo>
                  <a:pt x="126491" y="96011"/>
                </a:moveTo>
                <a:lnTo>
                  <a:pt x="125882" y="96469"/>
                </a:lnTo>
                <a:lnTo>
                  <a:pt x="124967" y="97535"/>
                </a:lnTo>
                <a:lnTo>
                  <a:pt x="126491" y="96011"/>
                </a:lnTo>
                <a:close/>
              </a:path>
              <a:path w="153923" h="124967">
                <a:moveTo>
                  <a:pt x="126491" y="107550"/>
                </a:moveTo>
                <a:lnTo>
                  <a:pt x="126491" y="96011"/>
                </a:lnTo>
                <a:lnTo>
                  <a:pt x="124967" y="97535"/>
                </a:lnTo>
                <a:lnTo>
                  <a:pt x="124967" y="108857"/>
                </a:lnTo>
                <a:lnTo>
                  <a:pt x="126491" y="107550"/>
                </a:lnTo>
                <a:close/>
              </a:path>
              <a:path w="153923" h="124967">
                <a:moveTo>
                  <a:pt x="126491" y="1777"/>
                </a:moveTo>
                <a:lnTo>
                  <a:pt x="126491" y="1523"/>
                </a:lnTo>
                <a:lnTo>
                  <a:pt x="125671" y="820"/>
                </a:lnTo>
                <a:lnTo>
                  <a:pt x="126491" y="1777"/>
                </a:lnTo>
                <a:close/>
              </a:path>
              <a:path w="153923" h="124967">
                <a:moveTo>
                  <a:pt x="144779" y="85343"/>
                </a:moveTo>
                <a:lnTo>
                  <a:pt x="144779" y="56387"/>
                </a:lnTo>
                <a:lnTo>
                  <a:pt x="140207" y="74675"/>
                </a:lnTo>
                <a:lnTo>
                  <a:pt x="134111" y="86867"/>
                </a:lnTo>
                <a:lnTo>
                  <a:pt x="125882" y="96469"/>
                </a:lnTo>
                <a:lnTo>
                  <a:pt x="126491" y="96011"/>
                </a:lnTo>
                <a:lnTo>
                  <a:pt x="126491" y="107550"/>
                </a:lnTo>
                <a:lnTo>
                  <a:pt x="131063" y="103631"/>
                </a:lnTo>
                <a:lnTo>
                  <a:pt x="132587" y="102107"/>
                </a:lnTo>
                <a:lnTo>
                  <a:pt x="141731" y="91439"/>
                </a:lnTo>
                <a:lnTo>
                  <a:pt x="144779" y="85343"/>
                </a:lnTo>
                <a:close/>
              </a:path>
            </a:pathLst>
          </a:custGeom>
          <a:solidFill>
            <a:srgbClr val="000000"/>
          </a:solidFill>
        </p:spPr>
        <p:txBody>
          <a:bodyPr wrap="square" lIns="0" tIns="0" rIns="0" bIns="0" rtlCol="0">
            <a:noAutofit/>
          </a:bodyPr>
          <a:lstStyle/>
          <a:p>
            <a:endParaRPr/>
          </a:p>
        </p:txBody>
      </p:sp>
      <p:pic>
        <p:nvPicPr>
          <p:cNvPr id="8" name="Immagine 7" descr="scienze.jpg"/>
          <p:cNvPicPr>
            <a:picLocks noChangeAspect="1"/>
          </p:cNvPicPr>
          <p:nvPr/>
        </p:nvPicPr>
        <p:blipFill>
          <a:blip r:embed="rId2" cstate="print"/>
          <a:stretch>
            <a:fillRect/>
          </a:stretch>
        </p:blipFill>
        <p:spPr>
          <a:xfrm>
            <a:off x="7099300" y="1187450"/>
            <a:ext cx="3396282" cy="1944000"/>
          </a:xfrm>
          <a:prstGeom prst="rect">
            <a:avLst/>
          </a:prstGeom>
        </p:spPr>
      </p:pic>
      <p:sp>
        <p:nvSpPr>
          <p:cNvPr id="10" name="Segnaposto piè di pagina 9"/>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883691" y="446044"/>
            <a:ext cx="9275039" cy="1652984"/>
          </a:xfrm>
        </p:spPr>
        <p:txBody>
          <a:bodyPr/>
          <a:lstStyle/>
          <a:p>
            <a:pPr eaLnBrk="1" hangingPunct="1"/>
            <a:r>
              <a:rPr lang="it-IT" altLang="it-IT" i="1">
                <a:solidFill>
                  <a:srgbClr val="003399"/>
                </a:solidFill>
              </a:rPr>
              <a:t>CAPACITA’ …</a:t>
            </a:r>
          </a:p>
        </p:txBody>
      </p:sp>
      <p:sp>
        <p:nvSpPr>
          <p:cNvPr id="350211" name="Text Box 3"/>
          <p:cNvSpPr txBox="1">
            <a:spLocks noChangeArrowheads="1"/>
          </p:cNvSpPr>
          <p:nvPr/>
        </p:nvSpPr>
        <p:spPr bwMode="auto">
          <a:xfrm>
            <a:off x="1079500" y="3244850"/>
            <a:ext cx="9235176" cy="2567509"/>
          </a:xfrm>
          <a:prstGeom prst="rect">
            <a:avLst/>
          </a:prstGeom>
          <a:noFill/>
          <a:ln w="9525">
            <a:noFill/>
            <a:miter lim="800000"/>
            <a:headEnd/>
            <a:tailEnd/>
          </a:ln>
          <a:effectLst/>
        </p:spPr>
        <p:txBody>
          <a:bodyPr wrap="square" lIns="104278" tIns="52139" rIns="104278" bIns="52139">
            <a:spAutoFit/>
          </a:bodyPr>
          <a:lstStyle/>
          <a:p>
            <a:pPr>
              <a:defRPr/>
            </a:pPr>
            <a:r>
              <a:rPr lang="it-IT" sz="3200" b="1" i="1" dirty="0">
                <a:solidFill>
                  <a:srgbClr val="003399"/>
                </a:solidFill>
              </a:rPr>
              <a:t>SONO LE RISORSE PERSONALI, I TALENTI DI CUI OGNI ESSERE UMANO DISPONE: ESPRIMONO LA FORMA DEL NOSTRO ESSERE POTENZIALE. NON SI ACQUISISCONO, MA SI PROMUOVONO, SI SVILUPPANO, SI ESERCITANO, SI CONSOLIDANO.</a:t>
            </a:r>
            <a:r>
              <a:rPr lang="it-IT" sz="2300" b="1" dirty="0">
                <a:solidFill>
                  <a:schemeClr val="accent1">
                    <a:lumMod val="75000"/>
                  </a:schemeClr>
                </a:solidFill>
              </a:rPr>
              <a:t>.</a:t>
            </a:r>
          </a:p>
        </p:txBody>
      </p:sp>
      <p:pic>
        <p:nvPicPr>
          <p:cNvPr id="4" name="Picture 6" descr="C:\Users\utente\Desktop\images.jpg"/>
          <p:cNvPicPr>
            <a:picLocks noChangeAspect="1" noChangeArrowheads="1"/>
          </p:cNvPicPr>
          <p:nvPr/>
        </p:nvPicPr>
        <p:blipFill>
          <a:blip r:embed="rId2" cstate="print"/>
          <a:srcRect/>
          <a:stretch>
            <a:fillRect/>
          </a:stretch>
        </p:blipFill>
        <p:spPr bwMode="auto">
          <a:xfrm>
            <a:off x="5499100" y="273050"/>
            <a:ext cx="4327486" cy="2712994"/>
          </a:xfrm>
          <a:prstGeom prst="rect">
            <a:avLst/>
          </a:prstGeom>
          <a:noFill/>
          <a:ln w="9525">
            <a:noFill/>
            <a:miter lim="800000"/>
            <a:headEnd/>
            <a:tailEnd/>
          </a:ln>
        </p:spPr>
      </p:pic>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883691" y="446044"/>
            <a:ext cx="9275039" cy="1652984"/>
          </a:xfrm>
        </p:spPr>
        <p:txBody>
          <a:bodyPr/>
          <a:lstStyle/>
          <a:p>
            <a:pPr eaLnBrk="1" hangingPunct="1"/>
            <a:r>
              <a:rPr lang="it-IT" altLang="it-IT" i="1">
                <a:solidFill>
                  <a:srgbClr val="003399"/>
                </a:solidFill>
              </a:rPr>
              <a:t>CONOSCENZE …</a:t>
            </a:r>
          </a:p>
        </p:txBody>
      </p:sp>
      <p:sp>
        <p:nvSpPr>
          <p:cNvPr id="350211" name="Text Box 3"/>
          <p:cNvSpPr txBox="1">
            <a:spLocks noChangeArrowheads="1"/>
          </p:cNvSpPr>
          <p:nvPr/>
        </p:nvSpPr>
        <p:spPr bwMode="auto">
          <a:xfrm>
            <a:off x="1052633" y="2746228"/>
            <a:ext cx="9262043" cy="3552394"/>
          </a:xfrm>
          <a:prstGeom prst="rect">
            <a:avLst/>
          </a:prstGeom>
          <a:noFill/>
          <a:ln w="9525">
            <a:noFill/>
            <a:miter lim="800000"/>
            <a:headEnd/>
            <a:tailEnd/>
          </a:ln>
          <a:effectLst/>
        </p:spPr>
        <p:txBody>
          <a:bodyPr lIns="104278" tIns="52139" rIns="104278" bIns="52139">
            <a:spAutoFit/>
          </a:bodyPr>
          <a:lstStyle/>
          <a:p>
            <a:pPr>
              <a:defRPr/>
            </a:pPr>
            <a:r>
              <a:rPr lang="it-IT" sz="3200" b="1" i="1" dirty="0">
                <a:solidFill>
                  <a:srgbClr val="003399"/>
                </a:solidFill>
              </a:rPr>
              <a:t>INDICANO IL RISULTATO DELL’ASSIMILAZIONE DI INFORMAZIONI ATTRAVERSO L’APPRENDIMENTO.</a:t>
            </a:r>
          </a:p>
          <a:p>
            <a:pPr>
              <a:defRPr/>
            </a:pPr>
            <a:r>
              <a:rPr lang="it-IT" sz="3200" b="1" i="1" dirty="0">
                <a:solidFill>
                  <a:srgbClr val="003399"/>
                </a:solidFill>
              </a:rPr>
              <a:t>LE CONOSCENZE SONO L’INSIEME </a:t>
            </a:r>
            <a:r>
              <a:rPr lang="it-IT" sz="3200" b="1" i="1" dirty="0" err="1">
                <a:solidFill>
                  <a:srgbClr val="003399"/>
                </a:solidFill>
              </a:rPr>
              <a:t>DI</a:t>
            </a:r>
            <a:r>
              <a:rPr lang="it-IT" sz="3200" b="1" i="1" dirty="0">
                <a:solidFill>
                  <a:srgbClr val="003399"/>
                </a:solidFill>
              </a:rPr>
              <a:t> FATTI, PRINCIPI, TEORIE RELATIVE A UN SETTORE </a:t>
            </a:r>
            <a:r>
              <a:rPr lang="it-IT" sz="3200" b="1" i="1" dirty="0" err="1">
                <a:solidFill>
                  <a:srgbClr val="003399"/>
                </a:solidFill>
              </a:rPr>
              <a:t>DI</a:t>
            </a:r>
            <a:r>
              <a:rPr lang="it-IT" sz="3200" b="1" i="1" dirty="0">
                <a:solidFill>
                  <a:srgbClr val="003399"/>
                </a:solidFill>
              </a:rPr>
              <a:t> STUDIO . Possono essere dichiarative (che cosa)</a:t>
            </a:r>
          </a:p>
          <a:p>
            <a:pPr>
              <a:defRPr/>
            </a:pPr>
            <a:r>
              <a:rPr lang="it-IT" sz="3200" b="1" i="1" dirty="0">
                <a:solidFill>
                  <a:srgbClr val="003399"/>
                </a:solidFill>
              </a:rPr>
              <a:t> procedurali(come), semantiche (significato) condizionali (perché).</a:t>
            </a:r>
            <a:endParaRPr lang="it-IT" sz="2300" dirty="0">
              <a:solidFill>
                <a:schemeClr val="accent1">
                  <a:lumMod val="75000"/>
                </a:schemeClr>
              </a:solidFill>
            </a:endParaRPr>
          </a:p>
        </p:txBody>
      </p:sp>
      <p:pic>
        <p:nvPicPr>
          <p:cNvPr id="4" name="Immagine 3" descr="conpscenze.jpg"/>
          <p:cNvPicPr>
            <a:picLocks noChangeAspect="1"/>
          </p:cNvPicPr>
          <p:nvPr/>
        </p:nvPicPr>
        <p:blipFill>
          <a:blip r:embed="rId2" cstate="print"/>
          <a:stretch>
            <a:fillRect/>
          </a:stretch>
        </p:blipFill>
        <p:spPr>
          <a:xfrm>
            <a:off x="6870700" y="320889"/>
            <a:ext cx="3691759" cy="2397600"/>
          </a:xfrm>
          <a:prstGeom prst="rect">
            <a:avLst/>
          </a:prstGeom>
        </p:spPr>
      </p:pic>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ABILITA’ …</a:t>
            </a:r>
          </a:p>
        </p:txBody>
      </p:sp>
      <p:sp>
        <p:nvSpPr>
          <p:cNvPr id="350211" name="Text Box 3"/>
          <p:cNvSpPr txBox="1">
            <a:spLocks noChangeArrowheads="1"/>
          </p:cNvSpPr>
          <p:nvPr/>
        </p:nvSpPr>
        <p:spPr bwMode="auto">
          <a:xfrm>
            <a:off x="1052633" y="2746228"/>
            <a:ext cx="9262043" cy="3552394"/>
          </a:xfrm>
          <a:prstGeom prst="rect">
            <a:avLst/>
          </a:prstGeom>
          <a:noFill/>
          <a:ln w="9525">
            <a:noFill/>
            <a:miter lim="800000"/>
            <a:headEnd/>
            <a:tailEnd/>
          </a:ln>
          <a:effectLst/>
        </p:spPr>
        <p:txBody>
          <a:bodyPr wrap="square" lIns="104278" tIns="52139" rIns="104278" bIns="52139">
            <a:spAutoFit/>
          </a:bodyPr>
          <a:lstStyle/>
          <a:p>
            <a:pPr>
              <a:defRPr/>
            </a:pPr>
            <a:r>
              <a:rPr lang="it-IT" sz="3200" b="1" i="1" dirty="0">
                <a:solidFill>
                  <a:srgbClr val="003399"/>
                </a:solidFill>
              </a:rPr>
              <a:t>INDICANO LE CAPACITA’ DI APPLICARE LE CONOSCENZE PER PORTARE A TERMINE COMPITI E RISOLVERE PROBLEMI</a:t>
            </a:r>
            <a:r>
              <a:rPr lang="it-IT" sz="2300" b="1" dirty="0">
                <a:solidFill>
                  <a:schemeClr val="accent1">
                    <a:lumMod val="75000"/>
                  </a:schemeClr>
                </a:solidFill>
              </a:rPr>
              <a:t>. </a:t>
            </a:r>
          </a:p>
          <a:p>
            <a:pPr>
              <a:defRPr/>
            </a:pPr>
            <a:r>
              <a:rPr lang="it-IT" sz="3200" b="1" i="1" dirty="0">
                <a:solidFill>
                  <a:srgbClr val="2E28A0"/>
                </a:solidFill>
              </a:rPr>
              <a:t>RIGUARDANO IL “SAPER FARE”.</a:t>
            </a:r>
          </a:p>
          <a:p>
            <a:pPr>
              <a:defRPr/>
            </a:pPr>
            <a:r>
              <a:rPr lang="it-IT" sz="3200" b="1" i="1" dirty="0">
                <a:solidFill>
                  <a:srgbClr val="2E28A0"/>
                </a:solidFill>
              </a:rPr>
              <a:t>Possono essere cognitive comprendenti l’uso del pensiero logico o pratiche comprendenti l’abilità manuale e l’uso di metodi, materiali, strumenti.</a:t>
            </a:r>
          </a:p>
        </p:txBody>
      </p:sp>
      <p:pic>
        <p:nvPicPr>
          <p:cNvPr id="4" name="Immagine 3" descr="abilità.png"/>
          <p:cNvPicPr>
            <a:picLocks noChangeAspect="1"/>
          </p:cNvPicPr>
          <p:nvPr/>
        </p:nvPicPr>
        <p:blipFill>
          <a:blip r:embed="rId2" cstate="print"/>
          <a:stretch>
            <a:fillRect/>
          </a:stretch>
        </p:blipFill>
        <p:spPr>
          <a:xfrm>
            <a:off x="7556499" y="349249"/>
            <a:ext cx="2358000" cy="2358000"/>
          </a:xfrm>
          <a:prstGeom prst="rect">
            <a:avLst/>
          </a:prstGeom>
        </p:spPr>
      </p:pic>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883691" y="446044"/>
            <a:ext cx="9275039" cy="1652984"/>
          </a:xfrm>
        </p:spPr>
        <p:txBody>
          <a:bodyPr/>
          <a:lstStyle/>
          <a:p>
            <a:pPr eaLnBrk="1" hangingPunct="1"/>
            <a:r>
              <a:rPr lang="it-IT" altLang="it-IT" i="1">
                <a:solidFill>
                  <a:srgbClr val="003399"/>
                </a:solidFill>
              </a:rPr>
              <a:t>COMPETENZE …</a:t>
            </a:r>
          </a:p>
        </p:txBody>
      </p:sp>
      <p:sp>
        <p:nvSpPr>
          <p:cNvPr id="350211" name="Text Box 3"/>
          <p:cNvSpPr txBox="1">
            <a:spLocks noChangeArrowheads="1"/>
          </p:cNvSpPr>
          <p:nvPr/>
        </p:nvSpPr>
        <p:spPr bwMode="auto">
          <a:xfrm>
            <a:off x="1052633" y="2746228"/>
            <a:ext cx="9262043" cy="3059951"/>
          </a:xfrm>
          <a:prstGeom prst="rect">
            <a:avLst/>
          </a:prstGeom>
          <a:noFill/>
          <a:ln w="9525">
            <a:noFill/>
            <a:miter lim="800000"/>
            <a:headEnd/>
            <a:tailEnd/>
          </a:ln>
          <a:effectLst/>
        </p:spPr>
        <p:txBody>
          <a:bodyPr lIns="104278" tIns="52139" rIns="104278" bIns="52139">
            <a:spAutoFit/>
          </a:bodyPr>
          <a:lstStyle/>
          <a:p>
            <a:pPr>
              <a:defRPr/>
            </a:pPr>
            <a:r>
              <a:rPr lang="it-IT" sz="3200" b="1" i="1" dirty="0">
                <a:solidFill>
                  <a:srgbClr val="003399"/>
                </a:solidFill>
              </a:rPr>
              <a:t>INDICANO LA COMPROVATA CAPACITA’ DI USARE CONOSCENZE E ABILITA’ E CAPACITA’ PERSONALI IN SITUAZIONI DI LAVORO E </a:t>
            </a:r>
            <a:r>
              <a:rPr lang="it-IT" sz="3200" b="1" i="1" dirty="0" err="1">
                <a:solidFill>
                  <a:srgbClr val="003399"/>
                </a:solidFill>
              </a:rPr>
              <a:t>DI</a:t>
            </a:r>
            <a:r>
              <a:rPr lang="it-IT" sz="3200" b="1" i="1" dirty="0">
                <a:solidFill>
                  <a:srgbClr val="003399"/>
                </a:solidFill>
              </a:rPr>
              <a:t> STUDIO. Nelle Raccomandazioni del Parlamento Europeo,  le competenze sono descritte in termini di RESPONSABILITA’ E AUTONOMIA.</a:t>
            </a:r>
            <a:endParaRPr lang="it-IT" sz="2300" b="1" dirty="0">
              <a:solidFill>
                <a:schemeClr val="accent1">
                  <a:lumMod val="75000"/>
                </a:schemeClr>
              </a:solidFill>
            </a:endParaRPr>
          </a:p>
        </p:txBody>
      </p:sp>
      <p:pic>
        <p:nvPicPr>
          <p:cNvPr id="4" name="Picture 6" descr="PUZZLE"/>
          <p:cNvPicPr>
            <a:picLocks noChangeAspect="1" noChangeArrowheads="1"/>
          </p:cNvPicPr>
          <p:nvPr/>
        </p:nvPicPr>
        <p:blipFill>
          <a:blip r:embed="rId2" cstate="print"/>
          <a:srcRect/>
          <a:stretch>
            <a:fillRect/>
          </a:stretch>
        </p:blipFill>
        <p:spPr bwMode="auto">
          <a:xfrm>
            <a:off x="5422900" y="349250"/>
            <a:ext cx="3810000" cy="2209800"/>
          </a:xfrm>
          <a:prstGeom prst="rect">
            <a:avLst/>
          </a:prstGeom>
          <a:noFill/>
          <a:ln w="9525">
            <a:noFill/>
            <a:miter lim="800000"/>
            <a:headEnd/>
            <a:tailEnd/>
          </a:ln>
        </p:spPr>
      </p:pic>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COMPETENZE …</a:t>
            </a:r>
          </a:p>
        </p:txBody>
      </p:sp>
      <p:sp>
        <p:nvSpPr>
          <p:cNvPr id="350211" name="Text Box 3"/>
          <p:cNvSpPr txBox="1">
            <a:spLocks noChangeArrowheads="1"/>
          </p:cNvSpPr>
          <p:nvPr/>
        </p:nvSpPr>
        <p:spPr bwMode="auto">
          <a:xfrm>
            <a:off x="1052633" y="1720850"/>
            <a:ext cx="9262043" cy="2075066"/>
          </a:xfrm>
          <a:prstGeom prst="rect">
            <a:avLst/>
          </a:prstGeom>
          <a:noFill/>
          <a:ln w="9525">
            <a:noFill/>
            <a:miter lim="800000"/>
            <a:headEnd/>
            <a:tailEnd/>
          </a:ln>
          <a:effectLst/>
        </p:spPr>
        <p:txBody>
          <a:bodyPr wrap="square" lIns="104278" tIns="52139" rIns="104278" bIns="52139">
            <a:spAutoFit/>
          </a:bodyPr>
          <a:lstStyle/>
          <a:p>
            <a:pPr>
              <a:defRPr/>
            </a:pPr>
            <a:r>
              <a:rPr lang="it-IT" sz="3200" b="1" i="1" dirty="0">
                <a:solidFill>
                  <a:srgbClr val="003399"/>
                </a:solidFill>
              </a:rPr>
              <a:t>LE COMPETENZE SONO UN COSTRUTTO COMPLESSO CHE SI COMPONE </a:t>
            </a:r>
            <a:r>
              <a:rPr lang="it-IT" sz="3200" b="1" i="1" dirty="0" err="1">
                <a:solidFill>
                  <a:srgbClr val="003399"/>
                </a:solidFill>
              </a:rPr>
              <a:t>DI</a:t>
            </a:r>
            <a:r>
              <a:rPr lang="it-IT" sz="3200" b="1" i="1" dirty="0">
                <a:solidFill>
                  <a:srgbClr val="003399"/>
                </a:solidFill>
              </a:rPr>
              <a:t> CONOSCENZE, ABILITA’, ATTEGGIAMENTI, EMOZIONI, POTENZIALITA’  E ATTITUDINI PERSONALI</a:t>
            </a:r>
            <a:endParaRPr lang="it-IT" sz="2300" b="1" dirty="0">
              <a:solidFill>
                <a:schemeClr val="accent1">
                  <a:lumMod val="75000"/>
                </a:schemeClr>
              </a:solidFill>
            </a:endParaRPr>
          </a:p>
        </p:txBody>
      </p:sp>
      <p:pic>
        <p:nvPicPr>
          <p:cNvPr id="1026" name="Picture 2" descr="C:\Users\Admin\Desktop\download.jpg"/>
          <p:cNvPicPr>
            <a:picLocks noChangeAspect="1" noChangeArrowheads="1"/>
          </p:cNvPicPr>
          <p:nvPr/>
        </p:nvPicPr>
        <p:blipFill>
          <a:blip r:embed="rId2" cstate="print"/>
          <a:srcRect/>
          <a:stretch>
            <a:fillRect/>
          </a:stretch>
        </p:blipFill>
        <p:spPr bwMode="auto">
          <a:xfrm>
            <a:off x="4432300" y="3930650"/>
            <a:ext cx="6011489" cy="3409200"/>
          </a:xfrm>
          <a:prstGeom prst="rect">
            <a:avLst/>
          </a:prstGeom>
          <a:noFill/>
        </p:spPr>
      </p:pic>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883691" y="446044"/>
            <a:ext cx="9275039" cy="1652984"/>
          </a:xfrm>
        </p:spPr>
        <p:txBody>
          <a:bodyPr/>
          <a:lstStyle/>
          <a:p>
            <a:pPr eaLnBrk="1" hangingPunct="1"/>
            <a:r>
              <a:rPr lang="it-IT" altLang="it-IT" i="1">
                <a:solidFill>
                  <a:srgbClr val="003399"/>
                </a:solidFill>
              </a:rPr>
              <a:t>TRAGUARDI PER LO SVILUPPO DELLE COMPETENZE …</a:t>
            </a:r>
          </a:p>
        </p:txBody>
      </p:sp>
      <p:sp>
        <p:nvSpPr>
          <p:cNvPr id="350211" name="Text Box 3"/>
          <p:cNvSpPr txBox="1">
            <a:spLocks noChangeArrowheads="1"/>
          </p:cNvSpPr>
          <p:nvPr/>
        </p:nvSpPr>
        <p:spPr bwMode="auto">
          <a:xfrm>
            <a:off x="1052633" y="2746229"/>
            <a:ext cx="9262043" cy="3413894"/>
          </a:xfrm>
          <a:prstGeom prst="rect">
            <a:avLst/>
          </a:prstGeom>
          <a:noFill/>
          <a:ln w="9525">
            <a:noFill/>
            <a:miter lim="800000"/>
            <a:headEnd/>
            <a:tailEnd/>
          </a:ln>
          <a:effectLst/>
        </p:spPr>
        <p:txBody>
          <a:bodyPr lIns="104278" tIns="52139" rIns="104278" bIns="52139">
            <a:spAutoFit/>
          </a:bodyPr>
          <a:lstStyle/>
          <a:p>
            <a:pPr>
              <a:buFont typeface="Arial" pitchFamily="34" charset="0"/>
              <a:buChar char="•"/>
              <a:tabLst>
                <a:tab pos="1158875" algn="l"/>
              </a:tabLst>
              <a:defRPr/>
            </a:pPr>
            <a:r>
              <a:rPr lang="it-IT" sz="3200" i="1" dirty="0">
                <a:solidFill>
                  <a:srgbClr val="003399"/>
                </a:solidFill>
              </a:rPr>
              <a:t>RAPPRESENTANO DEI RIFERIMENTI INELUDIBILI.</a:t>
            </a:r>
          </a:p>
          <a:p>
            <a:pPr>
              <a:buFont typeface="Arial" pitchFamily="34" charset="0"/>
              <a:buChar char="•"/>
              <a:tabLst>
                <a:tab pos="1158875" algn="l"/>
              </a:tabLst>
              <a:defRPr/>
            </a:pPr>
            <a:r>
              <a:rPr lang="it-IT" sz="3200" i="1" dirty="0">
                <a:solidFill>
                  <a:srgbClr val="003399"/>
                </a:solidFill>
              </a:rPr>
              <a:t>INDICANO PISTE CULTURALI E DIDATTICHE.</a:t>
            </a:r>
          </a:p>
          <a:p>
            <a:pPr>
              <a:buFont typeface="Arial" pitchFamily="34" charset="0"/>
              <a:buChar char="•"/>
              <a:tabLst>
                <a:tab pos="1158875" algn="l"/>
              </a:tabLst>
              <a:defRPr/>
            </a:pPr>
            <a:r>
              <a:rPr lang="it-IT" sz="3200" i="1" dirty="0">
                <a:solidFill>
                  <a:srgbClr val="003399"/>
                </a:solidFill>
              </a:rPr>
              <a:t>COSTITUISCONO CRITERI PER LA VALUTAZIONE DELLE COMPETENZE ATTESE.</a:t>
            </a:r>
          </a:p>
          <a:p>
            <a:pPr>
              <a:buFont typeface="Arial" pitchFamily="34" charset="0"/>
              <a:buChar char="•"/>
              <a:tabLst>
                <a:tab pos="1158875" algn="l"/>
              </a:tabLst>
              <a:defRPr/>
            </a:pPr>
            <a:r>
              <a:rPr lang="it-IT" sz="3200" i="1" dirty="0">
                <a:solidFill>
                  <a:srgbClr val="003399"/>
                </a:solidFill>
              </a:rPr>
              <a:t>NELLA  LORO SCANSIONE TEMPORALE SONO </a:t>
            </a:r>
            <a:r>
              <a:rPr lang="it-IT" sz="3200" b="1" i="1" dirty="0">
                <a:solidFill>
                  <a:srgbClr val="003399"/>
                </a:solidFill>
              </a:rPr>
              <a:t>PRESCRITTIVI</a:t>
            </a:r>
            <a:r>
              <a:rPr lang="it-IT" sz="2300" b="1" dirty="0">
                <a:solidFill>
                  <a:schemeClr val="accent1">
                    <a:lumMod val="75000"/>
                  </a:schemeClr>
                </a:solidFill>
              </a:rPr>
              <a:t> </a:t>
            </a:r>
            <a:r>
              <a:rPr lang="it-IT" sz="2300" b="1" dirty="0">
                <a:solidFill>
                  <a:srgbClr val="2E28A0"/>
                </a:solidFill>
              </a:rPr>
              <a:t>a garanzia dell’unità nazionale e della qualità del servizio</a:t>
            </a:r>
          </a:p>
        </p:txBody>
      </p:sp>
      <p:pic>
        <p:nvPicPr>
          <p:cNvPr id="4" name="Picture 4" descr="TN00734_"/>
          <p:cNvPicPr>
            <a:picLocks noChangeAspect="1" noChangeArrowheads="1"/>
          </p:cNvPicPr>
          <p:nvPr/>
        </p:nvPicPr>
        <p:blipFill>
          <a:blip r:embed="rId3" cstate="print">
            <a:lum bright="48000" contrast="-60000"/>
          </a:blip>
          <a:srcRect/>
          <a:stretch>
            <a:fillRect/>
          </a:stretch>
        </p:blipFill>
        <p:spPr bwMode="auto">
          <a:xfrm>
            <a:off x="7632700" y="1416050"/>
            <a:ext cx="2603134" cy="1440000"/>
          </a:xfrm>
          <a:prstGeom prst="rect">
            <a:avLst/>
          </a:prstGeom>
          <a:noFill/>
          <a:ln w="9525">
            <a:noFill/>
            <a:miter lim="800000"/>
            <a:headEnd/>
            <a:tailEnd/>
          </a:ln>
        </p:spPr>
      </p:pic>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7" name="Picture 7" descr="C:\Users\Admin\Desktop\regole.gif">
            <a:extLst>
              <a:ext uri="{FF2B5EF4-FFF2-40B4-BE49-F238E27FC236}">
                <a16:creationId xmlns:a16="http://schemas.microsoft.com/office/drawing/2014/main" id="{7D9C6110-B13C-4AB8-8CED-8F32610B4BA1}"/>
              </a:ext>
            </a:extLst>
          </p:cNvPr>
          <p:cNvPicPr>
            <a:picLocks noChangeAspect="1" noChangeArrowheads="1" noCrop="1"/>
          </p:cNvPicPr>
          <p:nvPr/>
        </p:nvPicPr>
        <p:blipFill>
          <a:blip r:embed="rId4" cstate="print"/>
          <a:srcRect/>
          <a:stretch>
            <a:fillRect/>
          </a:stretch>
        </p:blipFill>
        <p:spPr bwMode="auto">
          <a:xfrm>
            <a:off x="6794500" y="4977651"/>
            <a:ext cx="3613150" cy="2509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a:xfrm>
            <a:off x="883691" y="446044"/>
            <a:ext cx="9275039" cy="1652984"/>
          </a:xfrm>
        </p:spPr>
        <p:txBody>
          <a:bodyPr/>
          <a:lstStyle/>
          <a:p>
            <a:pPr eaLnBrk="1" hangingPunct="1"/>
            <a:r>
              <a:rPr lang="it-IT" altLang="it-IT" i="1">
                <a:solidFill>
                  <a:srgbClr val="003399"/>
                </a:solidFill>
              </a:rPr>
              <a:t>OBIETTIVI DI APPRENDIMENTO …</a:t>
            </a:r>
          </a:p>
        </p:txBody>
      </p:sp>
      <p:sp>
        <p:nvSpPr>
          <p:cNvPr id="350211" name="Text Box 3"/>
          <p:cNvSpPr txBox="1">
            <a:spLocks noChangeArrowheads="1"/>
          </p:cNvSpPr>
          <p:nvPr/>
        </p:nvSpPr>
        <p:spPr bwMode="auto">
          <a:xfrm>
            <a:off x="622300" y="2025650"/>
            <a:ext cx="9677400" cy="4537279"/>
          </a:xfrm>
          <a:prstGeom prst="rect">
            <a:avLst/>
          </a:prstGeom>
          <a:noFill/>
          <a:ln w="9525">
            <a:noFill/>
            <a:miter lim="800000"/>
            <a:headEnd/>
            <a:tailEnd/>
          </a:ln>
          <a:effectLst/>
        </p:spPr>
        <p:txBody>
          <a:bodyPr wrap="square" lIns="104278" tIns="52139" rIns="104278" bIns="52139">
            <a:spAutoFit/>
          </a:bodyPr>
          <a:lstStyle/>
          <a:p>
            <a:pPr>
              <a:buFont typeface="Arial" pitchFamily="34" charset="0"/>
              <a:buChar char="•"/>
              <a:defRPr/>
            </a:pPr>
            <a:r>
              <a:rPr lang="it-IT" sz="3200" i="1" dirty="0">
                <a:solidFill>
                  <a:srgbClr val="003399"/>
                </a:solidFill>
              </a:rPr>
              <a:t>INDIVIDUANO CAMPI DEL SAPERE OSSIA CONOSCENZE E ABILITA’ PER RAGGIUNGERE I TRAGUARDI PER LO SVILUPPO DELLE COMPETENZE.</a:t>
            </a:r>
          </a:p>
          <a:p>
            <a:pPr>
              <a:buFont typeface="Arial" pitchFamily="34" charset="0"/>
              <a:buChar char="•"/>
              <a:defRPr/>
            </a:pPr>
            <a:r>
              <a:rPr lang="it-IT" sz="3200" i="1" dirty="0">
                <a:solidFill>
                  <a:srgbClr val="003399"/>
                </a:solidFill>
              </a:rPr>
              <a:t>SONO UTILIZZATI NELLA PROGETTAZIONE DIDATTICA</a:t>
            </a:r>
          </a:p>
          <a:p>
            <a:pPr>
              <a:buFont typeface="Arial" pitchFamily="34" charset="0"/>
              <a:buChar char="•"/>
              <a:defRPr/>
            </a:pPr>
            <a:r>
              <a:rPr lang="it-IT" sz="3200" i="1" dirty="0">
                <a:solidFill>
                  <a:srgbClr val="003399"/>
                </a:solidFill>
              </a:rPr>
              <a:t>SONO ORGANIZZATI IN </a:t>
            </a:r>
            <a:r>
              <a:rPr lang="it-IT" sz="3200" b="1" i="1" dirty="0">
                <a:solidFill>
                  <a:srgbClr val="003399"/>
                </a:solidFill>
              </a:rPr>
              <a:t>NUCLEI TEMATICI </a:t>
            </a:r>
            <a:r>
              <a:rPr lang="it-IT" sz="3200" i="1" dirty="0">
                <a:solidFill>
                  <a:srgbClr val="003399"/>
                </a:solidFill>
              </a:rPr>
              <a:t>E DEFINITI  IN RELAZIONE A PERIODI DIDATTICI LUNGHI.</a:t>
            </a:r>
          </a:p>
          <a:p>
            <a:pPr>
              <a:buFont typeface="Arial" pitchFamily="34" charset="0"/>
              <a:buChar char="•"/>
              <a:defRPr/>
            </a:pPr>
            <a:r>
              <a:rPr lang="it-IT" sz="3200" i="1" dirty="0">
                <a:solidFill>
                  <a:srgbClr val="003399"/>
                </a:solidFill>
              </a:rPr>
              <a:t>PER ITALIANO,  INGLESE, STORIA, GEOGRAFIA, MATEMATICA E SCIENZE SONO INDICATI ANCHE AL TERMINE DELLA III CLASSE </a:t>
            </a:r>
            <a:r>
              <a:rPr lang="it-IT" sz="3200" i="1" dirty="0" err="1">
                <a:solidFill>
                  <a:srgbClr val="003399"/>
                </a:solidFill>
              </a:rPr>
              <a:t>DI</a:t>
            </a:r>
            <a:r>
              <a:rPr lang="it-IT" sz="3200" i="1" dirty="0">
                <a:solidFill>
                  <a:srgbClr val="003399"/>
                </a:solidFill>
              </a:rPr>
              <a:t> SCUOLA PRIMARIA</a:t>
            </a:r>
            <a:r>
              <a:rPr lang="it-IT" sz="2300" dirty="0">
                <a:solidFill>
                  <a:schemeClr val="accent1">
                    <a:lumMod val="75000"/>
                  </a:schemeClr>
                </a:solidFill>
              </a:rPr>
              <a:t>.</a:t>
            </a:r>
          </a:p>
        </p:txBody>
      </p:sp>
      <p:pic>
        <p:nvPicPr>
          <p:cNvPr id="4" name="Immagine 3" descr="obiettivo.jpg"/>
          <p:cNvPicPr>
            <a:picLocks noChangeAspect="1"/>
          </p:cNvPicPr>
          <p:nvPr/>
        </p:nvPicPr>
        <p:blipFill>
          <a:blip r:embed="rId2" cstate="print"/>
          <a:stretch>
            <a:fillRect/>
          </a:stretch>
        </p:blipFill>
        <p:spPr>
          <a:xfrm>
            <a:off x="8318500" y="273050"/>
            <a:ext cx="2143125" cy="2143125"/>
          </a:xfrm>
          <a:prstGeom prst="rect">
            <a:avLst/>
          </a:prstGeom>
        </p:spPr>
      </p:pic>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a:solidFill>
                  <a:srgbClr val="003399"/>
                </a:solidFill>
              </a:rPr>
              <a:t>PROFILO DELLO STUDENTE …</a:t>
            </a:r>
          </a:p>
        </p:txBody>
      </p:sp>
      <p:sp>
        <p:nvSpPr>
          <p:cNvPr id="350211" name="Text Box 3"/>
          <p:cNvSpPr txBox="1">
            <a:spLocks noChangeArrowheads="1"/>
          </p:cNvSpPr>
          <p:nvPr/>
        </p:nvSpPr>
        <p:spPr bwMode="auto">
          <a:xfrm>
            <a:off x="1052633" y="2746228"/>
            <a:ext cx="9262043" cy="3552394"/>
          </a:xfrm>
          <a:prstGeom prst="rect">
            <a:avLst/>
          </a:prstGeom>
          <a:noFill/>
          <a:ln w="9525">
            <a:noFill/>
            <a:miter lim="800000"/>
            <a:headEnd/>
            <a:tailEnd/>
          </a:ln>
          <a:effectLst/>
        </p:spPr>
        <p:txBody>
          <a:bodyPr lIns="104278" tIns="52139" rIns="104278" bIns="52139">
            <a:spAutoFit/>
          </a:bodyPr>
          <a:lstStyle/>
          <a:p>
            <a:pPr>
              <a:defRPr/>
            </a:pPr>
            <a:r>
              <a:rPr lang="it-IT" sz="3200" i="1" dirty="0">
                <a:solidFill>
                  <a:srgbClr val="003399"/>
                </a:solidFill>
              </a:rPr>
              <a:t>DESCRIVE IN FORMA ESSENZIALE LE COMPETENZE RIFERITE ALLE DISCIPLINE DI INSEGNAMENTO E AL PIENO ESERCIZIO DELLA CITTADINANZA AL TERMINE DEL  PRIMO CICLO DI ISTRUZIONE.</a:t>
            </a:r>
          </a:p>
          <a:p>
            <a:pPr>
              <a:defRPr/>
            </a:pPr>
            <a:r>
              <a:rPr lang="it-IT" sz="3200" i="1" dirty="0">
                <a:solidFill>
                  <a:srgbClr val="003399"/>
                </a:solidFill>
              </a:rPr>
              <a:t>IL CONSEGUIMENTO DELLE COMPETENZE DELINEATE NEL PROFILO COSTITUISCE L’OBIETTIVO GENERALE DEL SISTEMA EDUCATIVO E FORMATIVO ITALIANO.</a:t>
            </a:r>
            <a:endParaRPr lang="it-IT" sz="2300" dirty="0">
              <a:solidFill>
                <a:schemeClr val="accent1">
                  <a:lumMod val="75000"/>
                </a:schemeClr>
              </a:solidFill>
            </a:endParaRPr>
          </a:p>
        </p:txBody>
      </p:sp>
      <p:pic>
        <p:nvPicPr>
          <p:cNvPr id="4" name="Immagine 3" descr="profilo dello studente.jpg"/>
          <p:cNvPicPr>
            <a:picLocks noChangeAspect="1"/>
          </p:cNvPicPr>
          <p:nvPr/>
        </p:nvPicPr>
        <p:blipFill>
          <a:blip r:embed="rId2" cstate="print"/>
          <a:stretch>
            <a:fillRect/>
          </a:stretch>
        </p:blipFill>
        <p:spPr>
          <a:xfrm>
            <a:off x="7632700" y="730250"/>
            <a:ext cx="2619375" cy="1743075"/>
          </a:xfrm>
          <a:prstGeom prst="rect">
            <a:avLst/>
          </a:prstGeom>
        </p:spPr>
      </p:pic>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0662" y="766571"/>
            <a:ext cx="7370063" cy="487679"/>
          </a:xfrm>
          <a:custGeom>
            <a:avLst/>
            <a:gdLst/>
            <a:ahLst/>
            <a:cxnLst/>
            <a:rect l="l" t="t" r="r" b="b"/>
            <a:pathLst>
              <a:path w="7370063" h="487679">
                <a:moveTo>
                  <a:pt x="7370063" y="481583"/>
                </a:moveTo>
                <a:lnTo>
                  <a:pt x="7370063" y="6095"/>
                </a:lnTo>
                <a:lnTo>
                  <a:pt x="7363967" y="0"/>
                </a:lnTo>
                <a:lnTo>
                  <a:pt x="4571" y="0"/>
                </a:lnTo>
                <a:lnTo>
                  <a:pt x="0" y="6095"/>
                </a:lnTo>
                <a:lnTo>
                  <a:pt x="0" y="481583"/>
                </a:lnTo>
                <a:lnTo>
                  <a:pt x="4571" y="487679"/>
                </a:lnTo>
                <a:lnTo>
                  <a:pt x="12191" y="487679"/>
                </a:lnTo>
                <a:lnTo>
                  <a:pt x="12191" y="25907"/>
                </a:lnTo>
                <a:lnTo>
                  <a:pt x="24383" y="13715"/>
                </a:lnTo>
                <a:lnTo>
                  <a:pt x="24383" y="25907"/>
                </a:lnTo>
                <a:lnTo>
                  <a:pt x="7345679" y="25907"/>
                </a:lnTo>
                <a:lnTo>
                  <a:pt x="7345679" y="13715"/>
                </a:lnTo>
                <a:lnTo>
                  <a:pt x="7357871" y="25907"/>
                </a:lnTo>
                <a:lnTo>
                  <a:pt x="7357871" y="487679"/>
                </a:lnTo>
                <a:lnTo>
                  <a:pt x="7363967" y="487679"/>
                </a:lnTo>
                <a:lnTo>
                  <a:pt x="7370063" y="481583"/>
                </a:lnTo>
                <a:close/>
              </a:path>
              <a:path w="7370063" h="487679">
                <a:moveTo>
                  <a:pt x="24383" y="25907"/>
                </a:moveTo>
                <a:lnTo>
                  <a:pt x="24383" y="13715"/>
                </a:lnTo>
                <a:lnTo>
                  <a:pt x="12191" y="25907"/>
                </a:lnTo>
                <a:lnTo>
                  <a:pt x="24383" y="25907"/>
                </a:lnTo>
                <a:close/>
              </a:path>
              <a:path w="7370063" h="487679">
                <a:moveTo>
                  <a:pt x="24383" y="463295"/>
                </a:moveTo>
                <a:lnTo>
                  <a:pt x="24383" y="25907"/>
                </a:lnTo>
                <a:lnTo>
                  <a:pt x="12191" y="25907"/>
                </a:lnTo>
                <a:lnTo>
                  <a:pt x="12191" y="463295"/>
                </a:lnTo>
                <a:lnTo>
                  <a:pt x="24383" y="463295"/>
                </a:lnTo>
                <a:close/>
              </a:path>
              <a:path w="7370063" h="487679">
                <a:moveTo>
                  <a:pt x="7357871" y="463295"/>
                </a:moveTo>
                <a:lnTo>
                  <a:pt x="12191" y="463295"/>
                </a:lnTo>
                <a:lnTo>
                  <a:pt x="24383" y="475487"/>
                </a:lnTo>
                <a:lnTo>
                  <a:pt x="24383" y="487679"/>
                </a:lnTo>
                <a:lnTo>
                  <a:pt x="7345679" y="487679"/>
                </a:lnTo>
                <a:lnTo>
                  <a:pt x="7345679" y="475487"/>
                </a:lnTo>
                <a:lnTo>
                  <a:pt x="7357871" y="463295"/>
                </a:lnTo>
                <a:close/>
              </a:path>
              <a:path w="7370063" h="487679">
                <a:moveTo>
                  <a:pt x="24383" y="487679"/>
                </a:moveTo>
                <a:lnTo>
                  <a:pt x="24383" y="475487"/>
                </a:lnTo>
                <a:lnTo>
                  <a:pt x="12191" y="463295"/>
                </a:lnTo>
                <a:lnTo>
                  <a:pt x="12191" y="487679"/>
                </a:lnTo>
                <a:lnTo>
                  <a:pt x="24383" y="487679"/>
                </a:lnTo>
                <a:close/>
              </a:path>
              <a:path w="7370063" h="487679">
                <a:moveTo>
                  <a:pt x="7357871" y="25907"/>
                </a:moveTo>
                <a:lnTo>
                  <a:pt x="7345679" y="13715"/>
                </a:lnTo>
                <a:lnTo>
                  <a:pt x="7345679" y="25907"/>
                </a:lnTo>
                <a:lnTo>
                  <a:pt x="7357871" y="25907"/>
                </a:lnTo>
                <a:close/>
              </a:path>
              <a:path w="7370063" h="487679">
                <a:moveTo>
                  <a:pt x="7357871" y="463295"/>
                </a:moveTo>
                <a:lnTo>
                  <a:pt x="7357871" y="25907"/>
                </a:lnTo>
                <a:lnTo>
                  <a:pt x="7345679" y="25907"/>
                </a:lnTo>
                <a:lnTo>
                  <a:pt x="7345679" y="463295"/>
                </a:lnTo>
                <a:lnTo>
                  <a:pt x="7357871" y="463295"/>
                </a:lnTo>
                <a:close/>
              </a:path>
              <a:path w="7370063" h="487679">
                <a:moveTo>
                  <a:pt x="7357871" y="487679"/>
                </a:moveTo>
                <a:lnTo>
                  <a:pt x="7357871" y="463295"/>
                </a:lnTo>
                <a:lnTo>
                  <a:pt x="7345679" y="475487"/>
                </a:lnTo>
                <a:lnTo>
                  <a:pt x="7345679" y="487679"/>
                </a:lnTo>
                <a:lnTo>
                  <a:pt x="7357871" y="487679"/>
                </a:lnTo>
                <a:close/>
              </a:path>
            </a:pathLst>
          </a:custGeom>
          <a:solidFill>
            <a:srgbClr val="CC4656"/>
          </a:solidFill>
        </p:spPr>
        <p:txBody>
          <a:bodyPr wrap="square" lIns="0" tIns="0" rIns="0" bIns="0" rtlCol="0">
            <a:noAutofit/>
          </a:bodyPr>
          <a:lstStyle/>
          <a:p>
            <a:endParaRPr/>
          </a:p>
        </p:txBody>
      </p:sp>
      <p:sp>
        <p:nvSpPr>
          <p:cNvPr id="3" name="object 3"/>
          <p:cNvSpPr txBox="1">
            <a:spLocks noGrp="1"/>
          </p:cNvSpPr>
          <p:nvPr>
            <p:ph type="title"/>
          </p:nvPr>
        </p:nvSpPr>
        <p:spPr>
          <a:xfrm>
            <a:off x="1689100" y="425450"/>
            <a:ext cx="7315200" cy="1001889"/>
          </a:xfrm>
          <a:prstGeom prst="rect">
            <a:avLst/>
          </a:prstGeom>
        </p:spPr>
        <p:txBody>
          <a:bodyPr vert="horz" wrap="square" lIns="0" tIns="0" rIns="0" bIns="0" rtlCol="0">
            <a:noAutofit/>
          </a:bodyPr>
          <a:lstStyle/>
          <a:p>
            <a:pPr marL="87630">
              <a:lnSpc>
                <a:spcPct val="100000"/>
              </a:lnSpc>
              <a:tabLst>
                <a:tab pos="2963545" algn="l"/>
              </a:tabLst>
            </a:pPr>
            <a:r>
              <a:rPr sz="2200" b="1" spc="-5" dirty="0">
                <a:latin typeface="Arial"/>
                <a:cs typeface="Arial"/>
              </a:rPr>
              <a:t>Co</a:t>
            </a:r>
            <a:r>
              <a:rPr sz="2200" b="1" spc="0" dirty="0">
                <a:latin typeface="Arial"/>
                <a:cs typeface="Arial"/>
              </a:rPr>
              <a:t>me</a:t>
            </a:r>
            <a:r>
              <a:rPr sz="2200" b="1" spc="-10" dirty="0">
                <a:latin typeface="Arial"/>
                <a:cs typeface="Arial"/>
              </a:rPr>
              <a:t> </a:t>
            </a:r>
            <a:r>
              <a:rPr sz="2200" b="1" spc="-5" dirty="0">
                <a:latin typeface="Arial"/>
                <a:cs typeface="Arial"/>
              </a:rPr>
              <a:t>s</a:t>
            </a:r>
            <a:r>
              <a:rPr lang="it-IT" sz="2200" b="1" spc="-5" dirty="0">
                <a:latin typeface="Arial"/>
                <a:cs typeface="Arial"/>
              </a:rPr>
              <a:t>O</a:t>
            </a:r>
            <a:r>
              <a:rPr sz="2200" b="1" spc="-5" dirty="0">
                <a:latin typeface="Arial"/>
                <a:cs typeface="Arial"/>
              </a:rPr>
              <a:t>n</a:t>
            </a:r>
            <a:r>
              <a:rPr sz="2200" b="1" spc="0" dirty="0">
                <a:latin typeface="Arial"/>
                <a:cs typeface="Arial"/>
              </a:rPr>
              <a:t>o </a:t>
            </a:r>
            <a:r>
              <a:rPr sz="2200" b="1" spc="-5" dirty="0" err="1">
                <a:latin typeface="Arial"/>
                <a:cs typeface="Arial"/>
              </a:rPr>
              <a:t>na</a:t>
            </a:r>
            <a:r>
              <a:rPr sz="2200" b="1" spc="0" dirty="0" err="1">
                <a:latin typeface="Arial"/>
                <a:cs typeface="Arial"/>
              </a:rPr>
              <a:t>te</a:t>
            </a:r>
            <a:r>
              <a:rPr sz="2200" b="1" spc="-10" dirty="0">
                <a:latin typeface="Arial"/>
                <a:cs typeface="Arial"/>
              </a:rPr>
              <a:t> </a:t>
            </a:r>
            <a:r>
              <a:rPr sz="2200" b="1" spc="0" dirty="0">
                <a:latin typeface="Arial"/>
                <a:cs typeface="Arial"/>
              </a:rPr>
              <a:t>le</a:t>
            </a:r>
            <a:r>
              <a:rPr lang="it-IT" sz="2200" b="1" spc="0" dirty="0">
                <a:latin typeface="Arial"/>
                <a:cs typeface="Arial"/>
              </a:rPr>
              <a:t> </a:t>
            </a:r>
            <a:r>
              <a:rPr sz="2200" b="1" spc="0" dirty="0" err="1">
                <a:latin typeface="Arial"/>
                <a:cs typeface="Arial"/>
              </a:rPr>
              <a:t>I</a:t>
            </a:r>
            <a:r>
              <a:rPr sz="2200" b="1" spc="-5" dirty="0" err="1">
                <a:latin typeface="Arial"/>
                <a:cs typeface="Arial"/>
              </a:rPr>
              <a:t>nd</a:t>
            </a:r>
            <a:r>
              <a:rPr sz="2200" b="1" spc="0" dirty="0" err="1">
                <a:latin typeface="Arial"/>
                <a:cs typeface="Arial"/>
              </a:rPr>
              <a:t>i</a:t>
            </a:r>
            <a:r>
              <a:rPr sz="2200" b="1" spc="-5" dirty="0" err="1">
                <a:latin typeface="Arial"/>
                <a:cs typeface="Arial"/>
              </a:rPr>
              <a:t>ca</a:t>
            </a:r>
            <a:r>
              <a:rPr sz="2200" b="1" spc="0" dirty="0" err="1">
                <a:latin typeface="Arial"/>
                <a:cs typeface="Arial"/>
              </a:rPr>
              <a:t>zi</a:t>
            </a:r>
            <a:r>
              <a:rPr sz="2200" b="1" spc="-5" dirty="0" err="1">
                <a:latin typeface="Arial"/>
                <a:cs typeface="Arial"/>
              </a:rPr>
              <a:t>on</a:t>
            </a:r>
            <a:r>
              <a:rPr sz="2200" b="1" spc="0" dirty="0" err="1">
                <a:latin typeface="Arial"/>
                <a:cs typeface="Arial"/>
              </a:rPr>
              <a:t>i</a:t>
            </a:r>
            <a:r>
              <a:rPr sz="2200" b="1" spc="-40" dirty="0">
                <a:latin typeface="Arial"/>
                <a:cs typeface="Arial"/>
              </a:rPr>
              <a:t> </a:t>
            </a:r>
            <a:r>
              <a:rPr sz="2200" b="1" spc="-5" dirty="0">
                <a:latin typeface="Arial"/>
                <a:cs typeface="Arial"/>
              </a:rPr>
              <a:t>na</a:t>
            </a:r>
            <a:r>
              <a:rPr sz="2200" b="1" spc="0" dirty="0">
                <a:latin typeface="Arial"/>
                <a:cs typeface="Arial"/>
              </a:rPr>
              <a:t>zi</a:t>
            </a:r>
            <a:r>
              <a:rPr sz="2200" b="1" spc="-5" dirty="0">
                <a:latin typeface="Arial"/>
                <a:cs typeface="Arial"/>
              </a:rPr>
              <a:t>ona</a:t>
            </a:r>
            <a:r>
              <a:rPr sz="2200" b="1" spc="0" dirty="0">
                <a:latin typeface="Arial"/>
                <a:cs typeface="Arial"/>
              </a:rPr>
              <a:t>li</a:t>
            </a:r>
            <a:r>
              <a:rPr sz="2200" b="1" spc="-30" dirty="0">
                <a:latin typeface="Arial"/>
                <a:cs typeface="Arial"/>
              </a:rPr>
              <a:t> </a:t>
            </a:r>
            <a:r>
              <a:rPr sz="2200" b="1" spc="-5" dirty="0">
                <a:latin typeface="Arial"/>
                <a:cs typeface="Arial"/>
              </a:rPr>
              <a:t>20</a:t>
            </a:r>
            <a:r>
              <a:rPr sz="2200" b="1" i="1" spc="-5" dirty="0">
                <a:latin typeface="Arial"/>
                <a:cs typeface="Arial"/>
              </a:rPr>
              <a:t>1</a:t>
            </a:r>
            <a:r>
              <a:rPr sz="2200" b="1" i="1" spc="0" dirty="0">
                <a:latin typeface="Arial"/>
                <a:cs typeface="Arial"/>
              </a:rPr>
              <a:t>2</a:t>
            </a:r>
            <a:endParaRPr sz="2200" dirty="0">
              <a:latin typeface="Arial"/>
              <a:cs typeface="Arial"/>
            </a:endParaRPr>
          </a:p>
        </p:txBody>
      </p:sp>
      <p:sp>
        <p:nvSpPr>
          <p:cNvPr id="11" name="object 11"/>
          <p:cNvSpPr txBox="1">
            <a:spLocks noGrp="1"/>
          </p:cNvSpPr>
          <p:nvPr>
            <p:ph type="ftr" sz="quarter" idx="11"/>
          </p:nvPr>
        </p:nvSpPr>
        <p:spPr>
          <a:prstGeom prst="rect">
            <a:avLst/>
          </a:prstGeom>
        </p:spPr>
        <p:txBody>
          <a:bodyPr vert="horz" wrap="square" lIns="0" tIns="0" rIns="0" bIns="0" rtlCol="0">
            <a:noAutofit/>
          </a:bodyPr>
          <a:lstStyle/>
          <a:p>
            <a:pPr marL="12700">
              <a:lnSpc>
                <a:spcPct val="100000"/>
              </a:lnSpc>
            </a:pPr>
            <a:r>
              <a:rPr lang="it-IT" sz="1200" spc="-30">
                <a:latin typeface="Calibri"/>
                <a:cs typeface="Calibri"/>
              </a:rPr>
              <a:t>dott.ssa Celestina Martinelli</a:t>
            </a:r>
            <a:endParaRPr sz="1200" dirty="0">
              <a:latin typeface="Calibri"/>
              <a:cs typeface="Calibri"/>
            </a:endParaRPr>
          </a:p>
        </p:txBody>
      </p:sp>
      <p:sp>
        <p:nvSpPr>
          <p:cNvPr id="4" name="object 4"/>
          <p:cNvSpPr/>
          <p:nvPr/>
        </p:nvSpPr>
        <p:spPr>
          <a:xfrm>
            <a:off x="1086493" y="2139695"/>
            <a:ext cx="6001508" cy="1638299"/>
          </a:xfrm>
          <a:custGeom>
            <a:avLst/>
            <a:gdLst/>
            <a:ahLst/>
            <a:cxnLst/>
            <a:rect l="l" t="t" r="r" b="b"/>
            <a:pathLst>
              <a:path w="6001508" h="1638299">
                <a:moveTo>
                  <a:pt x="6001508" y="1638299"/>
                </a:moveTo>
                <a:lnTo>
                  <a:pt x="6001508" y="6095"/>
                </a:lnTo>
                <a:lnTo>
                  <a:pt x="5995412" y="0"/>
                </a:lnTo>
                <a:lnTo>
                  <a:pt x="4571" y="0"/>
                </a:lnTo>
                <a:lnTo>
                  <a:pt x="0" y="6095"/>
                </a:lnTo>
                <a:lnTo>
                  <a:pt x="0" y="1638299"/>
                </a:lnTo>
                <a:lnTo>
                  <a:pt x="6001508" y="1638299"/>
                </a:lnTo>
                <a:close/>
              </a:path>
            </a:pathLst>
          </a:custGeom>
          <a:solidFill>
            <a:srgbClr val="45A5BC"/>
          </a:solidFill>
        </p:spPr>
        <p:txBody>
          <a:bodyPr wrap="square" lIns="0" tIns="0" rIns="0" bIns="0" rtlCol="0">
            <a:noAutofit/>
          </a:bodyPr>
          <a:lstStyle/>
          <a:p>
            <a:endParaRPr/>
          </a:p>
        </p:txBody>
      </p:sp>
      <p:sp>
        <p:nvSpPr>
          <p:cNvPr id="5" name="object 5"/>
          <p:cNvSpPr/>
          <p:nvPr/>
        </p:nvSpPr>
        <p:spPr>
          <a:xfrm>
            <a:off x="7219066" y="1473707"/>
            <a:ext cx="2087879" cy="2304287"/>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774073" y="3777995"/>
            <a:ext cx="9143997" cy="3429000"/>
          </a:xfrm>
          <a:custGeom>
            <a:avLst/>
            <a:gdLst/>
            <a:ahLst/>
            <a:cxnLst/>
            <a:rect l="l" t="t" r="r" b="b"/>
            <a:pathLst>
              <a:path w="9143997" h="3429000">
                <a:moveTo>
                  <a:pt x="0" y="0"/>
                </a:moveTo>
                <a:lnTo>
                  <a:pt x="9143997" y="0"/>
                </a:lnTo>
                <a:lnTo>
                  <a:pt x="9143997" y="3429000"/>
                </a:lnTo>
                <a:lnTo>
                  <a:pt x="0" y="3429000"/>
                </a:lnTo>
                <a:lnTo>
                  <a:pt x="0" y="0"/>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1098685" y="3777995"/>
            <a:ext cx="5977127" cy="97536"/>
          </a:xfrm>
          <a:custGeom>
            <a:avLst/>
            <a:gdLst/>
            <a:ahLst/>
            <a:cxnLst/>
            <a:rect l="l" t="t" r="r" b="b"/>
            <a:pathLst>
              <a:path w="5977127" h="97536">
                <a:moveTo>
                  <a:pt x="5977127" y="0"/>
                </a:moveTo>
                <a:lnTo>
                  <a:pt x="0" y="0"/>
                </a:lnTo>
                <a:lnTo>
                  <a:pt x="0" y="97536"/>
                </a:lnTo>
                <a:lnTo>
                  <a:pt x="5977127" y="97536"/>
                </a:lnTo>
                <a:lnTo>
                  <a:pt x="5977127"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1086493" y="3777995"/>
            <a:ext cx="6001508" cy="109728"/>
          </a:xfrm>
          <a:custGeom>
            <a:avLst/>
            <a:gdLst/>
            <a:ahLst/>
            <a:cxnLst/>
            <a:rect l="l" t="t" r="r" b="b"/>
            <a:pathLst>
              <a:path w="6001508" h="109728">
                <a:moveTo>
                  <a:pt x="6001508" y="105156"/>
                </a:moveTo>
                <a:lnTo>
                  <a:pt x="6001508" y="0"/>
                </a:lnTo>
                <a:lnTo>
                  <a:pt x="0" y="0"/>
                </a:lnTo>
                <a:lnTo>
                  <a:pt x="0" y="105156"/>
                </a:lnTo>
                <a:lnTo>
                  <a:pt x="4571" y="109728"/>
                </a:lnTo>
                <a:lnTo>
                  <a:pt x="5995412" y="109728"/>
                </a:lnTo>
                <a:lnTo>
                  <a:pt x="6001508" y="105156"/>
                </a:lnTo>
                <a:close/>
              </a:path>
            </a:pathLst>
          </a:custGeom>
          <a:solidFill>
            <a:srgbClr val="45A5BC"/>
          </a:solidFill>
        </p:spPr>
        <p:txBody>
          <a:bodyPr wrap="square" lIns="0" tIns="0" rIns="0" bIns="0" rtlCol="0">
            <a:noAutofit/>
          </a:bodyPr>
          <a:lstStyle/>
          <a:p>
            <a:endParaRPr/>
          </a:p>
        </p:txBody>
      </p:sp>
      <p:sp>
        <p:nvSpPr>
          <p:cNvPr id="9" name="object 9"/>
          <p:cNvSpPr/>
          <p:nvPr/>
        </p:nvSpPr>
        <p:spPr>
          <a:xfrm>
            <a:off x="7219066" y="3777995"/>
            <a:ext cx="2087879" cy="836676"/>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1163708" y="1677923"/>
            <a:ext cx="7973695" cy="5027930"/>
          </a:xfrm>
          <a:prstGeom prst="rect">
            <a:avLst/>
          </a:prstGeom>
        </p:spPr>
        <p:txBody>
          <a:bodyPr vert="horz" wrap="square" lIns="0" tIns="0" rIns="0" bIns="0" rtlCol="0">
            <a:noAutofit/>
          </a:bodyPr>
          <a:lstStyle/>
          <a:p>
            <a:pPr marL="12700">
              <a:lnSpc>
                <a:spcPct val="100000"/>
              </a:lnSpc>
            </a:pPr>
            <a:r>
              <a:rPr sz="1800" b="1" u="heavy" spc="-5" dirty="0">
                <a:latin typeface="Arial"/>
                <a:cs typeface="Arial"/>
              </a:rPr>
              <a:t>ES</a:t>
            </a:r>
            <a:r>
              <a:rPr sz="1800" b="1" u="heavy" spc="0" dirty="0">
                <a:latin typeface="Arial"/>
                <a:cs typeface="Arial"/>
              </a:rPr>
              <a:t>IG</a:t>
            </a:r>
            <a:r>
              <a:rPr sz="1800" b="1" u="heavy" spc="-5" dirty="0">
                <a:latin typeface="Arial"/>
                <a:cs typeface="Arial"/>
              </a:rPr>
              <a:t>EN</a:t>
            </a:r>
            <a:r>
              <a:rPr sz="1800" b="1" u="heavy" spc="0" dirty="0">
                <a:latin typeface="Arial"/>
                <a:cs typeface="Arial"/>
              </a:rPr>
              <a:t>ZA</a:t>
            </a:r>
            <a:r>
              <a:rPr sz="1800" b="1" u="heavy" spc="-85" dirty="0">
                <a:latin typeface="Arial"/>
                <a:cs typeface="Arial"/>
              </a:rPr>
              <a:t> </a:t>
            </a:r>
            <a:r>
              <a:rPr sz="1800" b="1" u="heavy" spc="0" dirty="0">
                <a:latin typeface="Arial"/>
                <a:cs typeface="Arial"/>
              </a:rPr>
              <a:t>GI</a:t>
            </a:r>
            <a:r>
              <a:rPr sz="1800" b="1" u="heavy" spc="-5" dirty="0">
                <a:latin typeface="Arial"/>
                <a:cs typeface="Arial"/>
              </a:rPr>
              <a:t>UR</a:t>
            </a:r>
            <a:r>
              <a:rPr sz="1800" b="1" u="heavy" spc="0" dirty="0">
                <a:latin typeface="Arial"/>
                <a:cs typeface="Arial"/>
              </a:rPr>
              <a:t>I</a:t>
            </a:r>
            <a:r>
              <a:rPr sz="1800" b="1" u="heavy" spc="-5" dirty="0">
                <a:latin typeface="Arial"/>
                <a:cs typeface="Arial"/>
              </a:rPr>
              <a:t>D</a:t>
            </a:r>
            <a:r>
              <a:rPr sz="1800" b="1" u="heavy" spc="0" dirty="0">
                <a:latin typeface="Arial"/>
                <a:cs typeface="Arial"/>
              </a:rPr>
              <a:t>I</a:t>
            </a:r>
            <a:r>
              <a:rPr sz="1800" b="1" u="heavy" spc="-5" dirty="0">
                <a:latin typeface="Arial"/>
                <a:cs typeface="Arial"/>
              </a:rPr>
              <a:t>C</a:t>
            </a:r>
            <a:r>
              <a:rPr sz="1800" b="1" u="heavy" spc="0" dirty="0">
                <a:latin typeface="Arial"/>
                <a:cs typeface="Arial"/>
              </a:rPr>
              <a:t>A</a:t>
            </a:r>
            <a:endParaRPr sz="1800" dirty="0">
              <a:latin typeface="Arial"/>
              <a:cs typeface="Arial"/>
            </a:endParaRPr>
          </a:p>
          <a:p>
            <a:pPr>
              <a:lnSpc>
                <a:spcPts val="750"/>
              </a:lnSpc>
              <a:spcBef>
                <a:spcPts val="38"/>
              </a:spcBef>
            </a:pPr>
            <a:endParaRPr sz="750" dirty="0"/>
          </a:p>
          <a:p>
            <a:pPr>
              <a:lnSpc>
                <a:spcPts val="1000"/>
              </a:lnSpc>
            </a:pPr>
            <a:endParaRPr sz="1000" dirty="0"/>
          </a:p>
          <a:p>
            <a:pPr marL="26034" marR="2278380">
              <a:lnSpc>
                <a:spcPct val="102200"/>
              </a:lnSpc>
              <a:tabLst>
                <a:tab pos="1536065" algn="l"/>
                <a:tab pos="2186940" algn="l"/>
                <a:tab pos="3526790" algn="l"/>
                <a:tab pos="4010025" algn="l"/>
              </a:tabLst>
            </a:pPr>
            <a:r>
              <a:rPr sz="1800" b="1" spc="-5" dirty="0">
                <a:latin typeface="Arial Black"/>
                <a:cs typeface="Arial Black"/>
              </a:rPr>
              <a:t>I</a:t>
            </a:r>
            <a:r>
              <a:rPr sz="1800" b="1" spc="-20" dirty="0">
                <a:latin typeface="Arial Black"/>
                <a:cs typeface="Arial Black"/>
              </a:rPr>
              <a:t>nd</a:t>
            </a:r>
            <a:r>
              <a:rPr sz="1800" b="1" spc="0" dirty="0">
                <a:latin typeface="Arial Black"/>
                <a:cs typeface="Arial Black"/>
              </a:rPr>
              <a:t>i</a:t>
            </a:r>
            <a:r>
              <a:rPr sz="1800" b="1" spc="-20" dirty="0">
                <a:latin typeface="Arial Black"/>
                <a:cs typeface="Arial Black"/>
              </a:rPr>
              <a:t>ca</a:t>
            </a:r>
            <a:r>
              <a:rPr sz="1800" b="1" spc="-10" dirty="0">
                <a:latin typeface="Arial Black"/>
                <a:cs typeface="Arial Black"/>
              </a:rPr>
              <a:t>z</a:t>
            </a:r>
            <a:r>
              <a:rPr sz="1800" b="1" spc="0" dirty="0">
                <a:latin typeface="Arial Black"/>
                <a:cs typeface="Arial Black"/>
              </a:rPr>
              <a:t>i</a:t>
            </a:r>
            <a:r>
              <a:rPr sz="1800" b="1" spc="-20" dirty="0">
                <a:latin typeface="Arial Black"/>
                <a:cs typeface="Arial Black"/>
              </a:rPr>
              <a:t>on</a:t>
            </a:r>
            <a:r>
              <a:rPr sz="1800" b="1" spc="0" dirty="0">
                <a:latin typeface="Arial Black"/>
                <a:cs typeface="Arial Black"/>
              </a:rPr>
              <a:t>i	</a:t>
            </a:r>
            <a:r>
              <a:rPr sz="1800" b="1" spc="-20" dirty="0">
                <a:latin typeface="Arial Black"/>
                <a:cs typeface="Arial Black"/>
              </a:rPr>
              <a:t>pe</a:t>
            </a:r>
            <a:r>
              <a:rPr sz="1800" b="1" spc="-10" dirty="0">
                <a:latin typeface="Arial Black"/>
                <a:cs typeface="Arial Black"/>
              </a:rPr>
              <a:t>r </a:t>
            </a:r>
            <a:r>
              <a:rPr sz="1800" b="1" spc="0" dirty="0">
                <a:latin typeface="Arial Black"/>
                <a:cs typeface="Arial Black"/>
              </a:rPr>
              <a:t>il </a:t>
            </a:r>
            <a:r>
              <a:rPr sz="1800" b="1" spc="-20" dirty="0">
                <a:latin typeface="Arial Black"/>
                <a:cs typeface="Arial Black"/>
              </a:rPr>
              <a:t>cu</a:t>
            </a:r>
            <a:r>
              <a:rPr sz="1800" b="1" spc="65" dirty="0">
                <a:latin typeface="Arial Black"/>
                <a:cs typeface="Arial Black"/>
              </a:rPr>
              <a:t>r</a:t>
            </a:r>
            <a:r>
              <a:rPr sz="1800" b="1" spc="-5" dirty="0">
                <a:latin typeface="Arial Black"/>
                <a:cs typeface="Arial Black"/>
              </a:rPr>
              <a:t>r</a:t>
            </a:r>
            <a:r>
              <a:rPr sz="1800" b="1" spc="0" dirty="0">
                <a:latin typeface="Arial Black"/>
                <a:cs typeface="Arial Black"/>
              </a:rPr>
              <a:t>i</a:t>
            </a:r>
            <a:r>
              <a:rPr sz="1800" b="1" spc="-20" dirty="0">
                <a:latin typeface="Arial Black"/>
                <a:cs typeface="Arial Black"/>
              </a:rPr>
              <a:t>co</a:t>
            </a:r>
            <a:r>
              <a:rPr sz="1800" b="1" spc="0" dirty="0">
                <a:latin typeface="Arial Black"/>
                <a:cs typeface="Arial Black"/>
              </a:rPr>
              <a:t>l</a:t>
            </a:r>
            <a:r>
              <a:rPr sz="1800" b="1" spc="-15" dirty="0">
                <a:latin typeface="Arial Black"/>
                <a:cs typeface="Arial Black"/>
              </a:rPr>
              <a:t>o	</a:t>
            </a:r>
            <a:r>
              <a:rPr sz="1800" b="1" spc="-15" dirty="0">
                <a:latin typeface="Arial"/>
                <a:cs typeface="Arial"/>
              </a:rPr>
              <a:t>p</a:t>
            </a:r>
            <a:r>
              <a:rPr sz="1800" b="1" spc="-5" dirty="0">
                <a:latin typeface="Arial"/>
                <a:cs typeface="Arial"/>
              </a:rPr>
              <a:t>e</a:t>
            </a:r>
            <a:r>
              <a:rPr sz="1800" b="1" spc="0" dirty="0">
                <a:latin typeface="Arial"/>
                <a:cs typeface="Arial"/>
              </a:rPr>
              <a:t>r	la </a:t>
            </a:r>
            <a:r>
              <a:rPr sz="1800" b="1" spc="-10" dirty="0">
                <a:latin typeface="Arial"/>
                <a:cs typeface="Arial"/>
              </a:rPr>
              <a:t> </a:t>
            </a:r>
            <a:r>
              <a:rPr sz="1800" b="1" spc="-5" dirty="0">
                <a:latin typeface="Arial"/>
                <a:cs typeface="Arial"/>
              </a:rPr>
              <a:t>sc</a:t>
            </a:r>
            <a:r>
              <a:rPr sz="1800" b="1" spc="0" dirty="0">
                <a:latin typeface="Arial"/>
                <a:cs typeface="Arial"/>
              </a:rPr>
              <a:t>uola d</a:t>
            </a:r>
            <a:r>
              <a:rPr sz="1800" b="1" spc="-5" dirty="0">
                <a:latin typeface="Arial"/>
                <a:cs typeface="Arial"/>
              </a:rPr>
              <a:t>e</a:t>
            </a:r>
            <a:r>
              <a:rPr sz="1800" b="1" spc="0" dirty="0">
                <a:latin typeface="Arial"/>
                <a:cs typeface="Arial"/>
              </a:rPr>
              <a:t>ll'inf</a:t>
            </a:r>
            <a:r>
              <a:rPr sz="1800" b="1" spc="-5" dirty="0">
                <a:latin typeface="Arial"/>
                <a:cs typeface="Arial"/>
              </a:rPr>
              <a:t>a</a:t>
            </a:r>
            <a:r>
              <a:rPr sz="1800" b="1" spc="0" dirty="0">
                <a:latin typeface="Arial"/>
                <a:cs typeface="Arial"/>
              </a:rPr>
              <a:t>nzia </a:t>
            </a:r>
            <a:r>
              <a:rPr sz="1800" b="1" spc="-35" dirty="0">
                <a:latin typeface="Arial"/>
                <a:cs typeface="Arial"/>
              </a:rPr>
              <a:t> </a:t>
            </a:r>
            <a:r>
              <a:rPr sz="1800" b="1" spc="0" dirty="0">
                <a:latin typeface="Arial"/>
                <a:cs typeface="Arial"/>
              </a:rPr>
              <a:t>e </a:t>
            </a:r>
            <a:r>
              <a:rPr sz="1800" b="1" spc="-10" dirty="0">
                <a:latin typeface="Arial"/>
                <a:cs typeface="Arial"/>
              </a:rPr>
              <a:t> </a:t>
            </a:r>
            <a:r>
              <a:rPr sz="1800" b="1" spc="0" dirty="0">
                <a:latin typeface="Arial"/>
                <a:cs typeface="Arial"/>
              </a:rPr>
              <a:t>p</a:t>
            </a:r>
            <a:r>
              <a:rPr sz="1800" b="1" spc="-5" dirty="0">
                <a:latin typeface="Arial"/>
                <a:cs typeface="Arial"/>
              </a:rPr>
              <a:t>e</a:t>
            </a:r>
            <a:r>
              <a:rPr sz="1800" b="1" spc="0" dirty="0">
                <a:latin typeface="Arial"/>
                <a:cs typeface="Arial"/>
              </a:rPr>
              <a:t>r	il </a:t>
            </a:r>
            <a:r>
              <a:rPr sz="1800" b="1" spc="-5" dirty="0">
                <a:latin typeface="Arial"/>
                <a:cs typeface="Arial"/>
              </a:rPr>
              <a:t> </a:t>
            </a:r>
            <a:r>
              <a:rPr sz="1800" b="1" spc="0" dirty="0">
                <a:latin typeface="Arial"/>
                <a:cs typeface="Arial"/>
              </a:rPr>
              <a:t>p</a:t>
            </a:r>
            <a:r>
              <a:rPr sz="1800" b="1" spc="-5" dirty="0">
                <a:latin typeface="Arial"/>
                <a:cs typeface="Arial"/>
              </a:rPr>
              <a:t>r</a:t>
            </a:r>
            <a:r>
              <a:rPr sz="1800" b="1" spc="0" dirty="0">
                <a:latin typeface="Arial"/>
                <a:cs typeface="Arial"/>
              </a:rPr>
              <a:t>i</a:t>
            </a:r>
            <a:r>
              <a:rPr sz="1800" b="1" spc="-5" dirty="0">
                <a:latin typeface="Arial"/>
                <a:cs typeface="Arial"/>
              </a:rPr>
              <a:t>m</a:t>
            </a:r>
            <a:r>
              <a:rPr sz="1800" b="1" spc="0" dirty="0">
                <a:latin typeface="Arial"/>
                <a:cs typeface="Arial"/>
              </a:rPr>
              <a:t>o </a:t>
            </a:r>
            <a:r>
              <a:rPr sz="1800" b="1" spc="-5" dirty="0">
                <a:latin typeface="Arial"/>
                <a:cs typeface="Arial"/>
              </a:rPr>
              <a:t> c</a:t>
            </a:r>
            <a:r>
              <a:rPr sz="1800" b="1" spc="0" dirty="0">
                <a:latin typeface="Arial"/>
                <a:cs typeface="Arial"/>
              </a:rPr>
              <a:t>i</a:t>
            </a:r>
            <a:r>
              <a:rPr sz="1800" b="1" spc="-5" dirty="0">
                <a:latin typeface="Arial"/>
                <a:cs typeface="Arial"/>
              </a:rPr>
              <a:t>c</a:t>
            </a:r>
            <a:r>
              <a:rPr sz="1800" b="1" spc="0" dirty="0">
                <a:latin typeface="Arial"/>
                <a:cs typeface="Arial"/>
              </a:rPr>
              <a:t>lo</a:t>
            </a:r>
            <a:r>
              <a:rPr sz="1800" b="1" spc="-5" dirty="0">
                <a:latin typeface="Arial"/>
                <a:cs typeface="Arial"/>
              </a:rPr>
              <a:t> </a:t>
            </a:r>
            <a:r>
              <a:rPr sz="1800" b="1" spc="0" dirty="0">
                <a:latin typeface="Arial"/>
                <a:cs typeface="Arial"/>
              </a:rPr>
              <a:t>d'i</a:t>
            </a:r>
            <a:r>
              <a:rPr sz="1800" b="1" spc="-5" dirty="0">
                <a:latin typeface="Arial"/>
                <a:cs typeface="Arial"/>
              </a:rPr>
              <a:t>s</a:t>
            </a:r>
            <a:r>
              <a:rPr sz="1800" b="1" spc="0" dirty="0">
                <a:latin typeface="Arial"/>
                <a:cs typeface="Arial"/>
              </a:rPr>
              <a:t>t</a:t>
            </a:r>
            <a:r>
              <a:rPr sz="1800" b="1" spc="-5" dirty="0">
                <a:latin typeface="Arial"/>
                <a:cs typeface="Arial"/>
              </a:rPr>
              <a:t>r</a:t>
            </a:r>
            <a:r>
              <a:rPr sz="1800" b="1" spc="0" dirty="0">
                <a:latin typeface="Arial"/>
                <a:cs typeface="Arial"/>
              </a:rPr>
              <a:t>uzione </a:t>
            </a:r>
            <a:r>
              <a:rPr sz="1800" b="1" spc="-25" dirty="0">
                <a:latin typeface="Arial"/>
                <a:cs typeface="Arial"/>
              </a:rPr>
              <a:t> </a:t>
            </a:r>
            <a:r>
              <a:rPr sz="1800" b="1" spc="-5" dirty="0">
                <a:latin typeface="Arial"/>
                <a:cs typeface="Arial"/>
              </a:rPr>
              <a:t>200</a:t>
            </a:r>
            <a:r>
              <a:rPr sz="1800" b="1" spc="0" dirty="0">
                <a:latin typeface="Arial"/>
                <a:cs typeface="Arial"/>
              </a:rPr>
              <a:t>7</a:t>
            </a:r>
            <a:endParaRPr sz="1800" dirty="0">
              <a:latin typeface="Arial"/>
              <a:cs typeface="Arial"/>
            </a:endParaRPr>
          </a:p>
          <a:p>
            <a:pPr>
              <a:lnSpc>
                <a:spcPts val="500"/>
              </a:lnSpc>
              <a:spcBef>
                <a:spcPts val="23"/>
              </a:spcBef>
            </a:pPr>
            <a:endParaRPr sz="500" dirty="0"/>
          </a:p>
          <a:p>
            <a:pPr>
              <a:lnSpc>
                <a:spcPts val="1000"/>
              </a:lnSpc>
            </a:pPr>
            <a:endParaRPr sz="1000" dirty="0"/>
          </a:p>
          <a:p>
            <a:pPr marL="26034">
              <a:lnSpc>
                <a:spcPct val="100000"/>
              </a:lnSpc>
            </a:pPr>
            <a:r>
              <a:rPr sz="1800" b="1" u="heavy" spc="-5" dirty="0">
                <a:latin typeface="Arial"/>
                <a:cs typeface="Arial"/>
              </a:rPr>
              <a:t>SC</a:t>
            </a:r>
            <a:r>
              <a:rPr sz="1800" b="1" u="heavy" spc="-55" dirty="0">
                <a:latin typeface="Arial"/>
                <a:cs typeface="Arial"/>
              </a:rPr>
              <a:t>A</a:t>
            </a:r>
            <a:r>
              <a:rPr sz="1800" b="1" u="heavy" spc="-5" dirty="0">
                <a:latin typeface="Arial"/>
                <a:cs typeface="Arial"/>
              </a:rPr>
              <a:t>DE</a:t>
            </a:r>
            <a:r>
              <a:rPr sz="1800" b="1" u="heavy" spc="-125" dirty="0">
                <a:latin typeface="Arial"/>
                <a:cs typeface="Arial"/>
              </a:rPr>
              <a:t>V</a:t>
            </a:r>
            <a:r>
              <a:rPr sz="1800" b="1" u="heavy" spc="-5" dirty="0">
                <a:latin typeface="Arial"/>
                <a:cs typeface="Arial"/>
              </a:rPr>
              <a:t>AN</a:t>
            </a:r>
            <a:r>
              <a:rPr sz="1800" b="1" u="heavy" spc="0" dirty="0">
                <a:latin typeface="Arial"/>
                <a:cs typeface="Arial"/>
              </a:rPr>
              <a:t>O</a:t>
            </a:r>
            <a:r>
              <a:rPr sz="1800" b="1" u="heavy" spc="40" dirty="0">
                <a:latin typeface="Arial"/>
                <a:cs typeface="Arial"/>
              </a:rPr>
              <a:t> </a:t>
            </a:r>
            <a:r>
              <a:rPr sz="1800" b="1" u="heavy" spc="0" dirty="0">
                <a:latin typeface="Arial"/>
                <a:cs typeface="Arial"/>
              </a:rPr>
              <a:t>il</a:t>
            </a:r>
            <a:r>
              <a:rPr sz="1800" b="1" u="heavy" spc="-5" dirty="0">
                <a:latin typeface="Arial"/>
                <a:cs typeface="Arial"/>
              </a:rPr>
              <a:t> 3</a:t>
            </a:r>
            <a:r>
              <a:rPr sz="1800" b="1" u="heavy" spc="0" dirty="0">
                <a:latin typeface="Arial"/>
                <a:cs typeface="Arial"/>
              </a:rPr>
              <a:t>1</a:t>
            </a:r>
            <a:r>
              <a:rPr sz="1800" b="1" u="heavy" spc="-65" dirty="0">
                <a:latin typeface="Arial"/>
                <a:cs typeface="Arial"/>
              </a:rPr>
              <a:t> </a:t>
            </a:r>
            <a:r>
              <a:rPr sz="1800" b="1" u="heavy" spc="-55" dirty="0">
                <a:latin typeface="Arial"/>
                <a:cs typeface="Arial"/>
              </a:rPr>
              <a:t>A</a:t>
            </a:r>
            <a:r>
              <a:rPr sz="1800" b="1" u="heavy" spc="0" dirty="0">
                <a:latin typeface="Arial"/>
                <a:cs typeface="Arial"/>
              </a:rPr>
              <a:t>go</a:t>
            </a:r>
            <a:r>
              <a:rPr sz="1800" b="1" u="heavy" spc="-5" dirty="0">
                <a:latin typeface="Arial"/>
                <a:cs typeface="Arial"/>
              </a:rPr>
              <a:t>s</a:t>
            </a:r>
            <a:r>
              <a:rPr sz="1800" b="1" u="heavy" spc="0" dirty="0">
                <a:latin typeface="Arial"/>
                <a:cs typeface="Arial"/>
              </a:rPr>
              <a:t>to</a:t>
            </a:r>
            <a:r>
              <a:rPr sz="1800" b="1" u="heavy" spc="40" dirty="0">
                <a:latin typeface="Arial"/>
                <a:cs typeface="Arial"/>
              </a:rPr>
              <a:t> </a:t>
            </a:r>
            <a:r>
              <a:rPr sz="1800" b="1" u="heavy" spc="-5" dirty="0">
                <a:latin typeface="Arial"/>
                <a:cs typeface="Arial"/>
              </a:rPr>
              <a:t>201</a:t>
            </a:r>
            <a:r>
              <a:rPr sz="1800" b="1" u="heavy" spc="0" dirty="0">
                <a:latin typeface="Arial"/>
                <a:cs typeface="Arial"/>
              </a:rPr>
              <a:t>2</a:t>
            </a:r>
            <a:endParaRPr sz="1800" dirty="0">
              <a:latin typeface="Arial"/>
              <a:cs typeface="Arial"/>
            </a:endParaRPr>
          </a:p>
          <a:p>
            <a:pPr marL="26034">
              <a:lnSpc>
                <a:spcPct val="100000"/>
              </a:lnSpc>
              <a:spcBef>
                <a:spcPts val="395"/>
              </a:spcBef>
            </a:pPr>
            <a:r>
              <a:rPr sz="1800" b="1" dirty="0">
                <a:latin typeface="Arial"/>
                <a:cs typeface="Arial"/>
              </a:rPr>
              <a:t>dopo</a:t>
            </a:r>
            <a:r>
              <a:rPr sz="1800" b="1" spc="-30" dirty="0">
                <a:latin typeface="Arial"/>
                <a:cs typeface="Arial"/>
              </a:rPr>
              <a:t> </a:t>
            </a:r>
            <a:r>
              <a:rPr sz="1800" b="1" spc="0" dirty="0">
                <a:latin typeface="Arial"/>
                <a:cs typeface="Arial"/>
              </a:rPr>
              <a:t>5</a:t>
            </a:r>
            <a:r>
              <a:rPr sz="1800" b="1" spc="-5" dirty="0">
                <a:latin typeface="Arial"/>
                <a:cs typeface="Arial"/>
              </a:rPr>
              <a:t> a</a:t>
            </a:r>
            <a:r>
              <a:rPr sz="1800" b="1" spc="0" dirty="0">
                <a:latin typeface="Arial"/>
                <a:cs typeface="Arial"/>
              </a:rPr>
              <a:t>nni</a:t>
            </a:r>
            <a:r>
              <a:rPr sz="1800" b="1" spc="-5" dirty="0">
                <a:latin typeface="Arial"/>
                <a:cs typeface="Arial"/>
              </a:rPr>
              <a:t> </a:t>
            </a:r>
            <a:r>
              <a:rPr sz="1800" b="1" spc="0" dirty="0">
                <a:latin typeface="Arial"/>
                <a:cs typeface="Arial"/>
              </a:rPr>
              <a:t>d</a:t>
            </a:r>
            <a:r>
              <a:rPr sz="1800" b="1" spc="-5" dirty="0">
                <a:latin typeface="Arial"/>
                <a:cs typeface="Arial"/>
              </a:rPr>
              <a:t>a</a:t>
            </a:r>
            <a:r>
              <a:rPr sz="1800" b="1" spc="0" dirty="0">
                <a:latin typeface="Arial"/>
                <a:cs typeface="Arial"/>
              </a:rPr>
              <a:t>ll’</a:t>
            </a:r>
            <a:r>
              <a:rPr sz="1800" b="1" spc="-5" dirty="0">
                <a:latin typeface="Arial"/>
                <a:cs typeface="Arial"/>
              </a:rPr>
              <a:t>e</a:t>
            </a:r>
            <a:r>
              <a:rPr sz="1800" b="1" spc="0" dirty="0">
                <a:latin typeface="Arial"/>
                <a:cs typeface="Arial"/>
              </a:rPr>
              <a:t>nt</a:t>
            </a:r>
            <a:r>
              <a:rPr sz="1800" b="1" spc="-5" dirty="0">
                <a:latin typeface="Arial"/>
                <a:cs typeface="Arial"/>
              </a:rPr>
              <a:t>ra</a:t>
            </a:r>
            <a:r>
              <a:rPr sz="1800" b="1" spc="0" dirty="0">
                <a:latin typeface="Arial"/>
                <a:cs typeface="Arial"/>
              </a:rPr>
              <a:t>ta</a:t>
            </a:r>
            <a:r>
              <a:rPr sz="1800" b="1" spc="-5" dirty="0">
                <a:latin typeface="Arial"/>
                <a:cs typeface="Arial"/>
              </a:rPr>
              <a:t> </a:t>
            </a:r>
            <a:r>
              <a:rPr sz="1800" b="1" spc="0" dirty="0">
                <a:latin typeface="Arial"/>
                <a:cs typeface="Arial"/>
              </a:rPr>
              <a:t>in</a:t>
            </a:r>
            <a:r>
              <a:rPr sz="1800" b="1" spc="-5" dirty="0">
                <a:latin typeface="Arial"/>
                <a:cs typeface="Arial"/>
              </a:rPr>
              <a:t> </a:t>
            </a:r>
            <a:r>
              <a:rPr sz="1800" b="1" spc="-45" dirty="0">
                <a:latin typeface="Arial"/>
                <a:cs typeface="Arial"/>
              </a:rPr>
              <a:t>v</a:t>
            </a:r>
            <a:r>
              <a:rPr sz="1800" b="1" spc="0" dirty="0">
                <a:latin typeface="Arial"/>
                <a:cs typeface="Arial"/>
              </a:rPr>
              <a:t>igo</a:t>
            </a:r>
            <a:r>
              <a:rPr sz="1800" b="1" spc="-5" dirty="0">
                <a:latin typeface="Arial"/>
                <a:cs typeface="Arial"/>
              </a:rPr>
              <a:t>r</a:t>
            </a:r>
            <a:r>
              <a:rPr sz="1800" b="1" spc="0" dirty="0">
                <a:latin typeface="Arial"/>
                <a:cs typeface="Arial"/>
              </a:rPr>
              <a:t>e</a:t>
            </a:r>
            <a:r>
              <a:rPr sz="1800" b="1" spc="30" dirty="0">
                <a:latin typeface="Arial"/>
                <a:cs typeface="Arial"/>
              </a:rPr>
              <a:t> </a:t>
            </a:r>
            <a:r>
              <a:rPr sz="1800" b="1" spc="0" dirty="0">
                <a:latin typeface="Arial"/>
                <a:cs typeface="Arial"/>
              </a:rPr>
              <a:t>e</a:t>
            </a:r>
            <a:r>
              <a:rPr sz="1800" b="1" spc="-5" dirty="0">
                <a:latin typeface="Arial"/>
                <a:cs typeface="Arial"/>
              </a:rPr>
              <a:t> </a:t>
            </a:r>
            <a:r>
              <a:rPr sz="1800" b="1" spc="0" dirty="0">
                <a:latin typeface="Arial"/>
                <a:cs typeface="Arial"/>
              </a:rPr>
              <a:t>dopo</a:t>
            </a:r>
            <a:r>
              <a:rPr sz="1800" b="1" spc="-20" dirty="0">
                <a:latin typeface="Arial"/>
                <a:cs typeface="Arial"/>
              </a:rPr>
              <a:t> </a:t>
            </a:r>
            <a:r>
              <a:rPr sz="1800" b="1" spc="0" dirty="0">
                <a:latin typeface="Arial"/>
                <a:cs typeface="Arial"/>
              </a:rPr>
              <a:t>la</a:t>
            </a:r>
            <a:endParaRPr sz="1800" dirty="0">
              <a:latin typeface="Arial"/>
              <a:cs typeface="Arial"/>
            </a:endParaRPr>
          </a:p>
          <a:p>
            <a:pPr marL="26034">
              <a:lnSpc>
                <a:spcPct val="100000"/>
              </a:lnSpc>
            </a:pPr>
            <a:r>
              <a:rPr sz="1800" b="1" spc="-5" dirty="0">
                <a:latin typeface="Arial"/>
                <a:cs typeface="Arial"/>
              </a:rPr>
              <a:t>«S</a:t>
            </a:r>
            <a:r>
              <a:rPr sz="1800" b="1" spc="0" dirty="0">
                <a:latin typeface="Arial"/>
                <a:cs typeface="Arial"/>
              </a:rPr>
              <a:t>p</a:t>
            </a:r>
            <a:r>
              <a:rPr sz="1800" b="1" spc="-5" dirty="0">
                <a:latin typeface="Arial"/>
                <a:cs typeface="Arial"/>
              </a:rPr>
              <a:t>er</a:t>
            </a:r>
            <a:r>
              <a:rPr sz="1800" b="1" spc="0" dirty="0">
                <a:latin typeface="Arial"/>
                <a:cs typeface="Arial"/>
              </a:rPr>
              <a:t>i</a:t>
            </a:r>
            <a:r>
              <a:rPr sz="1800" b="1" spc="-5" dirty="0">
                <a:latin typeface="Arial"/>
                <a:cs typeface="Arial"/>
              </a:rPr>
              <a:t>me</a:t>
            </a:r>
            <a:r>
              <a:rPr sz="1800" b="1" spc="0" dirty="0">
                <a:latin typeface="Arial"/>
                <a:cs typeface="Arial"/>
              </a:rPr>
              <a:t>nt</a:t>
            </a:r>
            <a:r>
              <a:rPr sz="1800" b="1" spc="-5" dirty="0">
                <a:latin typeface="Arial"/>
                <a:cs typeface="Arial"/>
              </a:rPr>
              <a:t>a</a:t>
            </a:r>
            <a:r>
              <a:rPr sz="1800" b="1" spc="0" dirty="0">
                <a:latin typeface="Arial"/>
                <a:cs typeface="Arial"/>
              </a:rPr>
              <a:t>zion</a:t>
            </a:r>
            <a:r>
              <a:rPr sz="1800" b="1" spc="-5" dirty="0">
                <a:latin typeface="Arial"/>
                <a:cs typeface="Arial"/>
              </a:rPr>
              <a:t>e</a:t>
            </a:r>
            <a:r>
              <a:rPr sz="1800" b="1" spc="0" dirty="0">
                <a:latin typeface="Arial"/>
                <a:cs typeface="Arial"/>
              </a:rPr>
              <a:t>»</a:t>
            </a:r>
            <a:r>
              <a:rPr sz="1800" b="1" spc="-15" dirty="0">
                <a:latin typeface="Arial"/>
                <a:cs typeface="Arial"/>
              </a:rPr>
              <a:t> </a:t>
            </a:r>
            <a:r>
              <a:rPr sz="1800" b="1" spc="0" dirty="0">
                <a:latin typeface="Arial"/>
                <a:cs typeface="Arial"/>
              </a:rPr>
              <a:t>p</a:t>
            </a:r>
            <a:r>
              <a:rPr sz="1800" b="1" spc="-5" dirty="0">
                <a:latin typeface="Arial"/>
                <a:cs typeface="Arial"/>
              </a:rPr>
              <a:t>re</a:t>
            </a:r>
            <a:r>
              <a:rPr sz="1800" b="1" spc="-45" dirty="0">
                <a:latin typeface="Arial"/>
                <a:cs typeface="Arial"/>
              </a:rPr>
              <a:t>v</a:t>
            </a:r>
            <a:r>
              <a:rPr sz="1800" b="1" spc="0" dirty="0">
                <a:latin typeface="Arial"/>
                <a:cs typeface="Arial"/>
              </a:rPr>
              <a:t>i</a:t>
            </a:r>
            <a:r>
              <a:rPr sz="1800" b="1" spc="-5" dirty="0">
                <a:latin typeface="Arial"/>
                <a:cs typeface="Arial"/>
              </a:rPr>
              <a:t>s</a:t>
            </a:r>
            <a:r>
              <a:rPr sz="1800" b="1" spc="0" dirty="0">
                <a:latin typeface="Arial"/>
                <a:cs typeface="Arial"/>
              </a:rPr>
              <a:t>ta</a:t>
            </a:r>
            <a:endParaRPr sz="1800" dirty="0">
              <a:latin typeface="Arial"/>
              <a:cs typeface="Arial"/>
            </a:endParaRPr>
          </a:p>
          <a:p>
            <a:pPr>
              <a:lnSpc>
                <a:spcPts val="1000"/>
              </a:lnSpc>
            </a:pPr>
            <a:endParaRPr sz="1000" dirty="0"/>
          </a:p>
          <a:p>
            <a:pPr>
              <a:lnSpc>
                <a:spcPts val="1300"/>
              </a:lnSpc>
              <a:spcBef>
                <a:spcPts val="3"/>
              </a:spcBef>
            </a:pPr>
            <a:endParaRPr sz="1300" dirty="0"/>
          </a:p>
          <a:p>
            <a:pPr marL="12700">
              <a:lnSpc>
                <a:spcPct val="100000"/>
              </a:lnSpc>
            </a:pPr>
            <a:r>
              <a:rPr sz="1800" b="1" u="heavy" spc="-15" dirty="0">
                <a:latin typeface="Arial Black"/>
                <a:cs typeface="Arial Black"/>
              </a:rPr>
              <a:t>2</a:t>
            </a:r>
            <a:r>
              <a:rPr lang="it-IT" sz="1800" b="1" u="heavy" spc="-15" dirty="0">
                <a:latin typeface="Arial Black"/>
                <a:cs typeface="Arial Black"/>
              </a:rPr>
              <a:t> </a:t>
            </a:r>
            <a:r>
              <a:rPr lang="it-IT" b="1" u="heavy" spc="-20" dirty="0">
                <a:latin typeface="Arial Black"/>
                <a:cs typeface="Arial Black"/>
              </a:rPr>
              <a:t>c</a:t>
            </a:r>
            <a:r>
              <a:rPr sz="1800" b="1" u="heavy" spc="-625" dirty="0">
                <a:latin typeface="Arial Black"/>
                <a:cs typeface="Arial Black"/>
              </a:rPr>
              <a:t> </a:t>
            </a:r>
            <a:r>
              <a:rPr lang="it-IT" sz="1800" b="1" u="heavy" spc="-625" dirty="0">
                <a:latin typeface="Arial Black"/>
                <a:cs typeface="Arial Black"/>
              </a:rPr>
              <a:t>  </a:t>
            </a:r>
            <a:r>
              <a:rPr sz="1800" b="1" u="heavy" spc="-20" dirty="0" err="1">
                <a:latin typeface="Arial Black"/>
                <a:cs typeface="Arial Black"/>
              </a:rPr>
              <a:t>on</a:t>
            </a:r>
            <a:r>
              <a:rPr sz="1800" b="1" u="heavy" spc="-15" dirty="0" err="1">
                <a:latin typeface="Arial Black"/>
                <a:cs typeface="Arial Black"/>
              </a:rPr>
              <a:t>s</a:t>
            </a:r>
            <a:r>
              <a:rPr sz="1800" b="1" u="heavy" spc="-20" dirty="0" err="1">
                <a:latin typeface="Arial Black"/>
                <a:cs typeface="Arial Black"/>
              </a:rPr>
              <a:t>u</a:t>
            </a:r>
            <a:r>
              <a:rPr sz="1800" b="1" u="heavy" spc="0" dirty="0" err="1">
                <a:latin typeface="Arial Black"/>
                <a:cs typeface="Arial Black"/>
              </a:rPr>
              <a:t>l</a:t>
            </a:r>
            <a:r>
              <a:rPr sz="1800" b="1" u="heavy" spc="-5" dirty="0" err="1">
                <a:latin typeface="Arial Black"/>
                <a:cs typeface="Arial Black"/>
              </a:rPr>
              <a:t>t</a:t>
            </a:r>
            <a:r>
              <a:rPr sz="1800" b="1" u="heavy" spc="-20" dirty="0" err="1">
                <a:latin typeface="Arial Black"/>
                <a:cs typeface="Arial Black"/>
              </a:rPr>
              <a:t>a</a:t>
            </a:r>
            <a:r>
              <a:rPr sz="1800" b="1" u="heavy" spc="-10" dirty="0" err="1">
                <a:latin typeface="Arial Black"/>
                <a:cs typeface="Arial Black"/>
              </a:rPr>
              <a:t>z</a:t>
            </a:r>
            <a:r>
              <a:rPr sz="1800" b="1" u="heavy" spc="0" dirty="0" err="1">
                <a:latin typeface="Arial Black"/>
                <a:cs typeface="Arial Black"/>
              </a:rPr>
              <a:t>i</a:t>
            </a:r>
            <a:r>
              <a:rPr sz="1800" b="1" u="heavy" spc="-20" dirty="0" err="1">
                <a:latin typeface="Arial Black"/>
                <a:cs typeface="Arial Black"/>
              </a:rPr>
              <a:t>on</a:t>
            </a:r>
            <a:r>
              <a:rPr sz="1800" b="1" u="heavy" spc="0" dirty="0" err="1">
                <a:latin typeface="Arial Black"/>
                <a:cs typeface="Arial Black"/>
              </a:rPr>
              <a:t>i</a:t>
            </a:r>
            <a:r>
              <a:rPr sz="1800" b="1" spc="0" dirty="0">
                <a:latin typeface="Arial"/>
                <a:cs typeface="Arial"/>
              </a:rPr>
              <a:t>:</a:t>
            </a:r>
            <a:endParaRPr sz="1800" dirty="0">
              <a:latin typeface="Arial"/>
              <a:cs typeface="Arial"/>
            </a:endParaRPr>
          </a:p>
          <a:p>
            <a:pPr>
              <a:lnSpc>
                <a:spcPts val="750"/>
              </a:lnSpc>
              <a:spcBef>
                <a:spcPts val="45"/>
              </a:spcBef>
            </a:pPr>
            <a:endParaRPr sz="750" dirty="0"/>
          </a:p>
          <a:p>
            <a:pPr marL="186055" indent="-173990">
              <a:lnSpc>
                <a:spcPct val="100000"/>
              </a:lnSpc>
              <a:buFont typeface="Arial"/>
              <a:buChar char="•"/>
              <a:tabLst>
                <a:tab pos="186055" algn="l"/>
              </a:tabLst>
            </a:pPr>
            <a:r>
              <a:rPr sz="1800" b="1" spc="0" dirty="0">
                <a:latin typeface="Arial Black"/>
                <a:cs typeface="Arial Black"/>
              </a:rPr>
              <a:t>N</a:t>
            </a:r>
            <a:r>
              <a:rPr sz="1800" b="1" spc="-80" dirty="0">
                <a:latin typeface="Arial Black"/>
                <a:cs typeface="Arial Black"/>
              </a:rPr>
              <a:t>o</a:t>
            </a:r>
            <a:r>
              <a:rPr sz="1800" b="1" spc="-60" dirty="0">
                <a:latin typeface="Arial Black"/>
                <a:cs typeface="Arial Black"/>
              </a:rPr>
              <a:t>v</a:t>
            </a:r>
            <a:r>
              <a:rPr sz="1800" b="1" spc="-20" dirty="0">
                <a:latin typeface="Arial Black"/>
                <a:cs typeface="Arial Black"/>
              </a:rPr>
              <a:t>emb</a:t>
            </a:r>
            <a:r>
              <a:rPr sz="1800" b="1" spc="15" dirty="0">
                <a:latin typeface="Arial Black"/>
                <a:cs typeface="Arial Black"/>
              </a:rPr>
              <a:t>r</a:t>
            </a:r>
            <a:r>
              <a:rPr sz="1800" b="1" spc="-15" dirty="0">
                <a:latin typeface="Arial Black"/>
                <a:cs typeface="Arial Black"/>
              </a:rPr>
              <a:t>e </a:t>
            </a:r>
            <a:r>
              <a:rPr sz="1800" b="1" spc="-20" dirty="0">
                <a:latin typeface="Arial Black"/>
                <a:cs typeface="Arial Black"/>
              </a:rPr>
              <a:t>201</a:t>
            </a:r>
            <a:r>
              <a:rPr sz="1800" b="1" spc="-15" dirty="0">
                <a:latin typeface="Arial Black"/>
                <a:cs typeface="Arial Black"/>
              </a:rPr>
              <a:t>1 </a:t>
            </a:r>
            <a:r>
              <a:rPr sz="2000" b="1" spc="-15" dirty="0">
                <a:latin typeface="Arial"/>
                <a:cs typeface="Arial"/>
              </a:rPr>
              <a:t>- </a:t>
            </a:r>
            <a:r>
              <a:rPr sz="2000" b="1" spc="0" dirty="0">
                <a:latin typeface="Arial"/>
                <a:cs typeface="Arial"/>
              </a:rPr>
              <a:t>«</a:t>
            </a:r>
            <a:r>
              <a:rPr sz="2000" b="1" spc="-5" dirty="0">
                <a:latin typeface="Arial"/>
                <a:cs typeface="Arial"/>
              </a:rPr>
              <a:t>Mon</a:t>
            </a:r>
            <a:r>
              <a:rPr sz="2000" b="1" spc="-10" dirty="0">
                <a:latin typeface="Arial"/>
                <a:cs typeface="Arial"/>
              </a:rPr>
              <a:t>i</a:t>
            </a:r>
            <a:r>
              <a:rPr sz="2000" b="1" spc="0" dirty="0">
                <a:latin typeface="Arial"/>
                <a:cs typeface="Arial"/>
              </a:rPr>
              <a:t>t</a:t>
            </a:r>
            <a:r>
              <a:rPr sz="2000" b="1" spc="-5" dirty="0">
                <a:latin typeface="Arial"/>
                <a:cs typeface="Arial"/>
              </a:rPr>
              <a:t>o</a:t>
            </a:r>
            <a:r>
              <a:rPr sz="2000" b="1" spc="0" dirty="0">
                <a:latin typeface="Arial"/>
                <a:cs typeface="Arial"/>
              </a:rPr>
              <a:t>ra</a:t>
            </a:r>
            <a:r>
              <a:rPr sz="2000" b="1" spc="-5" dirty="0">
                <a:latin typeface="Arial"/>
                <a:cs typeface="Arial"/>
              </a:rPr>
              <a:t>gg</a:t>
            </a:r>
            <a:r>
              <a:rPr sz="2000" b="1" spc="-10" dirty="0">
                <a:latin typeface="Arial"/>
                <a:cs typeface="Arial"/>
              </a:rPr>
              <a:t>i</a:t>
            </a:r>
            <a:r>
              <a:rPr sz="2000" b="1" spc="0" dirty="0">
                <a:latin typeface="Arial"/>
                <a:cs typeface="Arial"/>
              </a:rPr>
              <a:t>o</a:t>
            </a:r>
            <a:r>
              <a:rPr sz="2000" b="1" spc="-30" dirty="0">
                <a:latin typeface="Arial"/>
                <a:cs typeface="Arial"/>
              </a:rPr>
              <a:t> </a:t>
            </a:r>
            <a:r>
              <a:rPr sz="2000" b="1" spc="0" dirty="0">
                <a:latin typeface="Arial"/>
                <a:cs typeface="Arial"/>
              </a:rPr>
              <a:t>s</a:t>
            </a:r>
            <a:r>
              <a:rPr sz="2000" b="1" spc="-5" dirty="0">
                <a:latin typeface="Arial"/>
                <a:cs typeface="Arial"/>
              </a:rPr>
              <a:t>u</a:t>
            </a:r>
            <a:r>
              <a:rPr sz="2000" b="1" spc="-10" dirty="0">
                <a:latin typeface="Arial"/>
                <a:cs typeface="Arial"/>
              </a:rPr>
              <a:t>ll</a:t>
            </a:r>
            <a:r>
              <a:rPr sz="2000" b="1" spc="0" dirty="0">
                <a:latin typeface="Arial"/>
                <a:cs typeface="Arial"/>
              </a:rPr>
              <a:t>e</a:t>
            </a:r>
            <a:r>
              <a:rPr sz="2000" b="1" spc="-15" dirty="0">
                <a:latin typeface="Arial"/>
                <a:cs typeface="Arial"/>
              </a:rPr>
              <a:t> </a:t>
            </a:r>
            <a:r>
              <a:rPr sz="2000" b="1" spc="-10" dirty="0">
                <a:latin typeface="Arial"/>
                <a:cs typeface="Arial"/>
              </a:rPr>
              <a:t>I</a:t>
            </a:r>
            <a:r>
              <a:rPr sz="2000" b="1" spc="-5" dirty="0">
                <a:latin typeface="Arial"/>
                <a:cs typeface="Arial"/>
              </a:rPr>
              <a:t>nd</a:t>
            </a:r>
            <a:r>
              <a:rPr sz="2000" b="1" spc="-10" dirty="0">
                <a:latin typeface="Arial"/>
                <a:cs typeface="Arial"/>
              </a:rPr>
              <a:t>i</a:t>
            </a:r>
            <a:r>
              <a:rPr sz="2000" b="1" spc="0" dirty="0">
                <a:latin typeface="Arial"/>
                <a:cs typeface="Arial"/>
              </a:rPr>
              <a:t>ca</a:t>
            </a:r>
            <a:r>
              <a:rPr sz="2000" b="1" spc="5" dirty="0">
                <a:latin typeface="Arial"/>
                <a:cs typeface="Arial"/>
              </a:rPr>
              <a:t>z</a:t>
            </a:r>
            <a:r>
              <a:rPr sz="2000" b="1" spc="-10" dirty="0">
                <a:latin typeface="Arial"/>
                <a:cs typeface="Arial"/>
              </a:rPr>
              <a:t>i</a:t>
            </a:r>
            <a:r>
              <a:rPr sz="2000" b="1" spc="-5" dirty="0">
                <a:latin typeface="Arial"/>
                <a:cs typeface="Arial"/>
              </a:rPr>
              <a:t>on</a:t>
            </a:r>
            <a:r>
              <a:rPr sz="2000" b="1" spc="-10" dirty="0">
                <a:latin typeface="Arial"/>
                <a:cs typeface="Arial"/>
              </a:rPr>
              <a:t>i</a:t>
            </a:r>
            <a:r>
              <a:rPr sz="2000" b="1" spc="0" dirty="0">
                <a:latin typeface="Arial"/>
                <a:cs typeface="Arial"/>
              </a:rPr>
              <a:t>»</a:t>
            </a:r>
            <a:endParaRPr sz="2000" dirty="0">
              <a:latin typeface="Arial"/>
              <a:cs typeface="Arial"/>
            </a:endParaRPr>
          </a:p>
          <a:p>
            <a:pPr marL="186055" marR="12700">
              <a:lnSpc>
                <a:spcPct val="100000"/>
              </a:lnSpc>
              <a:spcBef>
                <a:spcPts val="450"/>
              </a:spcBef>
              <a:tabLst>
                <a:tab pos="4197350" algn="l"/>
              </a:tabLst>
            </a:pPr>
            <a:r>
              <a:rPr sz="1800" b="1" dirty="0">
                <a:latin typeface="Arial"/>
                <a:cs typeface="Arial"/>
              </a:rPr>
              <a:t>Qu</a:t>
            </a:r>
            <a:r>
              <a:rPr sz="1800" b="1" spc="-5" dirty="0">
                <a:latin typeface="Arial"/>
                <a:cs typeface="Arial"/>
              </a:rPr>
              <a:t>es</a:t>
            </a:r>
            <a:r>
              <a:rPr sz="1800" b="1" spc="0" dirty="0">
                <a:latin typeface="Arial"/>
                <a:cs typeface="Arial"/>
              </a:rPr>
              <a:t>tion</a:t>
            </a:r>
            <a:r>
              <a:rPr sz="1800" b="1" spc="-5" dirty="0">
                <a:latin typeface="Arial"/>
                <a:cs typeface="Arial"/>
              </a:rPr>
              <a:t>ar</a:t>
            </a:r>
            <a:r>
              <a:rPr sz="1800" b="1" spc="0" dirty="0">
                <a:latin typeface="Arial"/>
                <a:cs typeface="Arial"/>
              </a:rPr>
              <a:t>io</a:t>
            </a:r>
            <a:r>
              <a:rPr sz="1800" b="1" spc="-20" dirty="0">
                <a:latin typeface="Arial"/>
                <a:cs typeface="Arial"/>
              </a:rPr>
              <a:t> </a:t>
            </a:r>
            <a:r>
              <a:rPr sz="1800" b="1" spc="-5" dirty="0">
                <a:latin typeface="Arial"/>
                <a:cs typeface="Arial"/>
              </a:rPr>
              <a:t>pe</a:t>
            </a:r>
            <a:r>
              <a:rPr sz="1800" b="1" spc="0" dirty="0">
                <a:latin typeface="Arial"/>
                <a:cs typeface="Arial"/>
              </a:rPr>
              <a:t>r </a:t>
            </a:r>
            <a:r>
              <a:rPr sz="1800" b="1" spc="0" dirty="0" err="1">
                <a:latin typeface="Arial"/>
                <a:cs typeface="Arial"/>
              </a:rPr>
              <a:t>c</a:t>
            </a:r>
            <a:r>
              <a:rPr sz="1800" b="1" spc="-5" dirty="0" err="1">
                <a:latin typeface="Arial"/>
                <a:cs typeface="Arial"/>
              </a:rPr>
              <a:t>ono</a:t>
            </a:r>
            <a:r>
              <a:rPr sz="1800" b="1" spc="0" dirty="0" err="1">
                <a:latin typeface="Arial"/>
                <a:cs typeface="Arial"/>
              </a:rPr>
              <a:t>sc</a:t>
            </a:r>
            <a:r>
              <a:rPr sz="1800" b="1" spc="-5" dirty="0" err="1">
                <a:latin typeface="Arial"/>
                <a:cs typeface="Arial"/>
              </a:rPr>
              <a:t>e</a:t>
            </a:r>
            <a:r>
              <a:rPr sz="1800" b="1" spc="0" dirty="0" err="1">
                <a:latin typeface="Arial"/>
                <a:cs typeface="Arial"/>
              </a:rPr>
              <a:t>re</a:t>
            </a:r>
            <a:r>
              <a:rPr sz="1800" b="1" spc="10" dirty="0">
                <a:latin typeface="Arial"/>
                <a:cs typeface="Arial"/>
              </a:rPr>
              <a:t> </a:t>
            </a:r>
            <a:r>
              <a:rPr lang="it-IT" sz="1800" b="1" spc="10" dirty="0">
                <a:latin typeface="Arial"/>
                <a:cs typeface="Arial"/>
              </a:rPr>
              <a:t>come</a:t>
            </a:r>
            <a:r>
              <a:rPr sz="1800" b="1" spc="10" dirty="0">
                <a:latin typeface="Arial"/>
                <a:cs typeface="Arial"/>
              </a:rPr>
              <a:t> </a:t>
            </a:r>
            <a:r>
              <a:rPr sz="1800" b="1" spc="-5" dirty="0">
                <a:latin typeface="Arial"/>
                <a:cs typeface="Arial"/>
              </a:rPr>
              <a:t>l</a:t>
            </a:r>
            <a:r>
              <a:rPr sz="1800" b="1" spc="0" dirty="0">
                <a:latin typeface="Arial"/>
                <a:cs typeface="Arial"/>
              </a:rPr>
              <a:t>e sc</a:t>
            </a:r>
            <a:r>
              <a:rPr sz="1800" b="1" spc="-5" dirty="0">
                <a:latin typeface="Arial"/>
                <a:cs typeface="Arial"/>
              </a:rPr>
              <a:t>uol</a:t>
            </a:r>
            <a:r>
              <a:rPr sz="1800" b="1" spc="0" dirty="0">
                <a:latin typeface="Arial"/>
                <a:cs typeface="Arial"/>
              </a:rPr>
              <a:t>e</a:t>
            </a:r>
            <a:r>
              <a:rPr sz="1800" b="1" spc="-5" dirty="0">
                <a:latin typeface="Arial"/>
                <a:cs typeface="Arial"/>
              </a:rPr>
              <a:t> hann</a:t>
            </a:r>
            <a:r>
              <a:rPr sz="1800" b="1" spc="0" dirty="0">
                <a:latin typeface="Arial"/>
                <a:cs typeface="Arial"/>
              </a:rPr>
              <a:t>o</a:t>
            </a:r>
            <a:r>
              <a:rPr sz="1800" b="1" spc="10" dirty="0">
                <a:latin typeface="Arial"/>
                <a:cs typeface="Arial"/>
              </a:rPr>
              <a:t> </a:t>
            </a:r>
            <a:r>
              <a:rPr sz="1800" b="1" spc="0" dirty="0" err="1">
                <a:latin typeface="Arial"/>
                <a:cs typeface="Arial"/>
              </a:rPr>
              <a:t>s</a:t>
            </a:r>
            <a:r>
              <a:rPr sz="1800" b="1" spc="-5" dirty="0" err="1">
                <a:latin typeface="Arial"/>
                <a:cs typeface="Arial"/>
              </a:rPr>
              <a:t>pe</a:t>
            </a:r>
            <a:r>
              <a:rPr sz="1800" b="1" spc="0" dirty="0" err="1">
                <a:latin typeface="Arial"/>
                <a:cs typeface="Arial"/>
              </a:rPr>
              <a:t>r</a:t>
            </a:r>
            <a:r>
              <a:rPr sz="1800" b="1" spc="-5" dirty="0" err="1">
                <a:latin typeface="Arial"/>
                <a:cs typeface="Arial"/>
              </a:rPr>
              <a:t>i</a:t>
            </a:r>
            <a:r>
              <a:rPr sz="1800" b="1" spc="0" dirty="0" err="1">
                <a:latin typeface="Arial"/>
                <a:cs typeface="Arial"/>
              </a:rPr>
              <a:t>m</a:t>
            </a:r>
            <a:r>
              <a:rPr sz="1800" b="1" spc="-5" dirty="0" err="1">
                <a:latin typeface="Arial"/>
                <a:cs typeface="Arial"/>
              </a:rPr>
              <a:t>en</a:t>
            </a:r>
            <a:r>
              <a:rPr sz="1800" b="1" spc="0" dirty="0" err="1">
                <a:latin typeface="Arial"/>
                <a:cs typeface="Arial"/>
              </a:rPr>
              <a:t>t</a:t>
            </a:r>
            <a:r>
              <a:rPr sz="1800" b="1" spc="-5" dirty="0" err="1">
                <a:latin typeface="Arial"/>
                <a:cs typeface="Arial"/>
              </a:rPr>
              <a:t>a</a:t>
            </a:r>
            <a:r>
              <a:rPr sz="1800" b="1" spc="0" dirty="0" err="1">
                <a:latin typeface="Arial"/>
                <a:cs typeface="Arial"/>
              </a:rPr>
              <a:t>to</a:t>
            </a:r>
            <a:r>
              <a:rPr sz="1800" b="1" spc="20" dirty="0">
                <a:latin typeface="Arial"/>
                <a:cs typeface="Arial"/>
              </a:rPr>
              <a:t> </a:t>
            </a:r>
            <a:r>
              <a:rPr lang="it-IT" sz="1800" b="1" spc="20" dirty="0">
                <a:latin typeface="Arial"/>
                <a:cs typeface="Arial"/>
              </a:rPr>
              <a:t> le </a:t>
            </a:r>
            <a:r>
              <a:rPr sz="1800" b="1" spc="0" dirty="0" err="1">
                <a:latin typeface="Arial"/>
                <a:cs typeface="Arial"/>
              </a:rPr>
              <a:t>I</a:t>
            </a:r>
            <a:r>
              <a:rPr sz="1800" b="1" spc="-5" dirty="0" err="1">
                <a:latin typeface="Arial"/>
                <a:cs typeface="Arial"/>
              </a:rPr>
              <a:t>ndi</a:t>
            </a:r>
            <a:r>
              <a:rPr sz="1800" b="1" spc="0" dirty="0" err="1">
                <a:latin typeface="Arial"/>
                <a:cs typeface="Arial"/>
              </a:rPr>
              <a:t>c</a:t>
            </a:r>
            <a:r>
              <a:rPr sz="1800" b="1" spc="-5" dirty="0" err="1">
                <a:latin typeface="Arial"/>
                <a:cs typeface="Arial"/>
              </a:rPr>
              <a:t>a</a:t>
            </a:r>
            <a:r>
              <a:rPr sz="1800" b="1" spc="0" dirty="0" err="1">
                <a:latin typeface="Arial"/>
                <a:cs typeface="Arial"/>
              </a:rPr>
              <a:t>z</a:t>
            </a:r>
            <a:r>
              <a:rPr sz="1800" b="1" spc="-5" dirty="0" err="1">
                <a:latin typeface="Arial"/>
                <a:cs typeface="Arial"/>
              </a:rPr>
              <a:t>ion</a:t>
            </a:r>
            <a:r>
              <a:rPr sz="1800" b="1" spc="0" dirty="0" err="1">
                <a:latin typeface="Arial"/>
                <a:cs typeface="Arial"/>
              </a:rPr>
              <a:t>i</a:t>
            </a:r>
            <a:r>
              <a:rPr lang="it-IT" b="1" dirty="0">
                <a:latin typeface="Arial"/>
                <a:cs typeface="Arial"/>
              </a:rPr>
              <a:t> </a:t>
            </a:r>
            <a:r>
              <a:rPr sz="1800" b="1" spc="-5" dirty="0" err="1">
                <a:latin typeface="Arial"/>
                <a:cs typeface="Arial"/>
              </a:rPr>
              <a:t>u</a:t>
            </a:r>
            <a:r>
              <a:rPr sz="1800" b="1" spc="0" dirty="0" err="1">
                <a:latin typeface="Arial"/>
                <a:cs typeface="Arial"/>
              </a:rPr>
              <a:t>t</a:t>
            </a:r>
            <a:r>
              <a:rPr sz="1800" b="1" spc="-5" dirty="0" err="1">
                <a:latin typeface="Arial"/>
                <a:cs typeface="Arial"/>
              </a:rPr>
              <a:t>ili</a:t>
            </a:r>
            <a:r>
              <a:rPr sz="1800" b="1" spc="0" dirty="0" err="1">
                <a:latin typeface="Arial"/>
                <a:cs typeface="Arial"/>
              </a:rPr>
              <a:t>zz</a:t>
            </a:r>
            <a:r>
              <a:rPr sz="1800" b="1" spc="-5" dirty="0" err="1">
                <a:latin typeface="Arial"/>
                <a:cs typeface="Arial"/>
              </a:rPr>
              <a:t>and</a:t>
            </a:r>
            <a:r>
              <a:rPr sz="1800" b="1" spc="0" dirty="0" err="1">
                <a:latin typeface="Arial"/>
                <a:cs typeface="Arial"/>
              </a:rPr>
              <a:t>o</a:t>
            </a:r>
            <a:r>
              <a:rPr sz="1800" b="1" spc="20" dirty="0">
                <a:latin typeface="Arial"/>
                <a:cs typeface="Arial"/>
              </a:rPr>
              <a:t> </a:t>
            </a:r>
            <a:r>
              <a:rPr sz="1800" b="1" spc="-5" dirty="0">
                <a:latin typeface="Arial"/>
                <a:cs typeface="Arial"/>
              </a:rPr>
              <a:t>gl</a:t>
            </a:r>
            <a:r>
              <a:rPr sz="1800" b="1" spc="0" dirty="0">
                <a:latin typeface="Arial"/>
                <a:cs typeface="Arial"/>
              </a:rPr>
              <a:t>i</a:t>
            </a:r>
            <a:r>
              <a:rPr sz="1800" b="1" spc="10" dirty="0">
                <a:latin typeface="Arial"/>
                <a:cs typeface="Arial"/>
              </a:rPr>
              <a:t> </a:t>
            </a:r>
            <a:r>
              <a:rPr sz="1800" b="1" spc="0" dirty="0">
                <a:latin typeface="Arial"/>
                <a:cs typeface="Arial"/>
              </a:rPr>
              <a:t>str</a:t>
            </a:r>
            <a:r>
              <a:rPr sz="1800" b="1" spc="-5" dirty="0">
                <a:latin typeface="Arial"/>
                <a:cs typeface="Arial"/>
              </a:rPr>
              <a:t>u</a:t>
            </a:r>
            <a:r>
              <a:rPr sz="1800" b="1" spc="0" dirty="0">
                <a:latin typeface="Arial"/>
                <a:cs typeface="Arial"/>
              </a:rPr>
              <a:t>m</a:t>
            </a:r>
            <a:r>
              <a:rPr sz="1800" b="1" spc="-5" dirty="0">
                <a:latin typeface="Arial"/>
                <a:cs typeface="Arial"/>
              </a:rPr>
              <a:t>en</a:t>
            </a:r>
            <a:r>
              <a:rPr sz="1800" b="1" spc="0" dirty="0">
                <a:latin typeface="Arial"/>
                <a:cs typeface="Arial"/>
              </a:rPr>
              <a:t>ti </a:t>
            </a:r>
            <a:r>
              <a:rPr sz="1800" b="1" spc="-5" dirty="0">
                <a:latin typeface="Arial"/>
                <a:cs typeface="Arial"/>
              </a:rPr>
              <a:t>o</a:t>
            </a:r>
            <a:r>
              <a:rPr sz="1800" b="1" spc="-35" dirty="0">
                <a:latin typeface="Arial"/>
                <a:cs typeface="Arial"/>
              </a:rPr>
              <a:t>f</a:t>
            </a:r>
            <a:r>
              <a:rPr sz="1800" b="1" spc="0" dirty="0">
                <a:latin typeface="Arial"/>
                <a:cs typeface="Arial"/>
              </a:rPr>
              <a:t>f</a:t>
            </a:r>
            <a:r>
              <a:rPr sz="1800" b="1" spc="-5" dirty="0">
                <a:latin typeface="Arial"/>
                <a:cs typeface="Arial"/>
              </a:rPr>
              <a:t>e</a:t>
            </a:r>
            <a:r>
              <a:rPr sz="1800" b="1" spc="0" dirty="0">
                <a:latin typeface="Arial"/>
                <a:cs typeface="Arial"/>
              </a:rPr>
              <a:t>rti </a:t>
            </a:r>
            <a:r>
              <a:rPr sz="1800" b="1" spc="-5" dirty="0" err="1">
                <a:latin typeface="Arial"/>
                <a:cs typeface="Arial"/>
              </a:rPr>
              <a:t>dall</a:t>
            </a:r>
            <a:r>
              <a:rPr sz="1800" b="1" spc="0" dirty="0" err="1">
                <a:latin typeface="Arial"/>
                <a:cs typeface="Arial"/>
              </a:rPr>
              <a:t>'</a:t>
            </a:r>
            <a:r>
              <a:rPr sz="1800" b="1" spc="-5" dirty="0" err="1">
                <a:latin typeface="Arial"/>
                <a:cs typeface="Arial"/>
              </a:rPr>
              <a:t>au</a:t>
            </a:r>
            <a:r>
              <a:rPr sz="1800" b="1" spc="0" dirty="0" err="1">
                <a:latin typeface="Arial"/>
                <a:cs typeface="Arial"/>
              </a:rPr>
              <a:t>t</a:t>
            </a:r>
            <a:r>
              <a:rPr sz="1800" b="1" spc="-5" dirty="0" err="1">
                <a:latin typeface="Arial"/>
                <a:cs typeface="Arial"/>
              </a:rPr>
              <a:t>ono</a:t>
            </a:r>
            <a:r>
              <a:rPr sz="1800" b="1" spc="0" dirty="0" err="1">
                <a:latin typeface="Arial"/>
                <a:cs typeface="Arial"/>
              </a:rPr>
              <a:t>m</a:t>
            </a:r>
            <a:r>
              <a:rPr sz="1800" b="1" spc="-5" dirty="0" err="1">
                <a:latin typeface="Arial"/>
                <a:cs typeface="Arial"/>
              </a:rPr>
              <a:t>i</a:t>
            </a:r>
            <a:r>
              <a:rPr sz="1800" b="1" spc="0" dirty="0" err="1">
                <a:latin typeface="Arial"/>
                <a:cs typeface="Arial"/>
              </a:rPr>
              <a:t>a</a:t>
            </a:r>
            <a:r>
              <a:rPr sz="1800" b="1" spc="10" dirty="0">
                <a:latin typeface="Arial"/>
                <a:cs typeface="Arial"/>
              </a:rPr>
              <a:t> </a:t>
            </a:r>
            <a:r>
              <a:rPr sz="1800" b="1" spc="0" dirty="0" err="1">
                <a:latin typeface="Arial"/>
                <a:cs typeface="Arial"/>
              </a:rPr>
              <a:t>sc</a:t>
            </a:r>
            <a:r>
              <a:rPr sz="1800" b="1" spc="-5" dirty="0" err="1">
                <a:latin typeface="Arial"/>
                <a:cs typeface="Arial"/>
              </a:rPr>
              <a:t>ola</a:t>
            </a:r>
            <a:r>
              <a:rPr sz="1800" b="1" spc="0" dirty="0" err="1">
                <a:latin typeface="Arial"/>
                <a:cs typeface="Arial"/>
              </a:rPr>
              <a:t>st</a:t>
            </a:r>
            <a:r>
              <a:rPr sz="1800" b="1" spc="-5" dirty="0" err="1">
                <a:latin typeface="Arial"/>
                <a:cs typeface="Arial"/>
              </a:rPr>
              <a:t>i</a:t>
            </a:r>
            <a:r>
              <a:rPr sz="1800" b="1" spc="0" dirty="0" err="1">
                <a:latin typeface="Arial"/>
                <a:cs typeface="Arial"/>
              </a:rPr>
              <a:t>ca</a:t>
            </a:r>
            <a:r>
              <a:rPr sz="1800" b="1" spc="0" dirty="0">
                <a:latin typeface="Arial"/>
                <a:cs typeface="Arial"/>
              </a:rPr>
              <a:t>.</a:t>
            </a:r>
            <a:endParaRPr sz="1800" b="1" dirty="0">
              <a:latin typeface="Arial"/>
              <a:cs typeface="Arial"/>
            </a:endParaRPr>
          </a:p>
          <a:p>
            <a:pPr>
              <a:lnSpc>
                <a:spcPts val="1100"/>
              </a:lnSpc>
              <a:spcBef>
                <a:spcPts val="67"/>
              </a:spcBef>
            </a:pPr>
            <a:endParaRPr sz="1100" dirty="0"/>
          </a:p>
          <a:p>
            <a:pPr marL="186055" marR="384175" indent="-173990">
              <a:lnSpc>
                <a:spcPct val="100499"/>
              </a:lnSpc>
              <a:buFont typeface="Arial"/>
              <a:buChar char="•"/>
              <a:tabLst>
                <a:tab pos="186055" algn="l"/>
              </a:tabLst>
            </a:pPr>
            <a:r>
              <a:rPr sz="1800" b="1" spc="0" dirty="0">
                <a:latin typeface="Arial Black"/>
                <a:cs typeface="Arial Black"/>
              </a:rPr>
              <a:t>Gi</a:t>
            </a:r>
            <a:r>
              <a:rPr sz="1800" b="1" spc="-20" dirty="0">
                <a:latin typeface="Arial Black"/>
                <a:cs typeface="Arial Black"/>
              </a:rPr>
              <a:t>ugn</a:t>
            </a:r>
            <a:r>
              <a:rPr sz="1800" b="1" spc="-15" dirty="0">
                <a:latin typeface="Arial Black"/>
                <a:cs typeface="Arial Black"/>
              </a:rPr>
              <a:t>o </a:t>
            </a:r>
            <a:r>
              <a:rPr sz="1800" b="1" spc="-20" dirty="0">
                <a:latin typeface="Arial Black"/>
                <a:cs typeface="Arial Black"/>
              </a:rPr>
              <a:t>201</a:t>
            </a:r>
            <a:r>
              <a:rPr sz="1800" b="1" spc="-15" dirty="0">
                <a:latin typeface="Arial Black"/>
                <a:cs typeface="Arial Black"/>
              </a:rPr>
              <a:t>2 </a:t>
            </a:r>
            <a:r>
              <a:rPr sz="2000" b="1" spc="-15" dirty="0">
                <a:latin typeface="Arial"/>
                <a:cs typeface="Arial"/>
              </a:rPr>
              <a:t>- </a:t>
            </a:r>
            <a:r>
              <a:rPr sz="2000" b="1" spc="5" dirty="0">
                <a:latin typeface="Arial"/>
                <a:cs typeface="Arial"/>
              </a:rPr>
              <a:t>C</a:t>
            </a:r>
            <a:r>
              <a:rPr sz="2000" b="1" spc="-5" dirty="0">
                <a:latin typeface="Arial"/>
                <a:cs typeface="Arial"/>
              </a:rPr>
              <a:t>on</a:t>
            </a:r>
            <a:r>
              <a:rPr sz="2000" b="1" spc="0" dirty="0">
                <a:latin typeface="Arial"/>
                <a:cs typeface="Arial"/>
              </a:rPr>
              <a:t>s</a:t>
            </a:r>
            <a:r>
              <a:rPr sz="2000" b="1" spc="-5" dirty="0">
                <a:latin typeface="Arial"/>
                <a:cs typeface="Arial"/>
              </a:rPr>
              <a:t>u</a:t>
            </a:r>
            <a:r>
              <a:rPr sz="2000" b="1" spc="-10" dirty="0">
                <a:latin typeface="Arial"/>
                <a:cs typeface="Arial"/>
              </a:rPr>
              <a:t>l</a:t>
            </a:r>
            <a:r>
              <a:rPr sz="2000" b="1" spc="0" dirty="0">
                <a:latin typeface="Arial"/>
                <a:cs typeface="Arial"/>
              </a:rPr>
              <a:t>ta</a:t>
            </a:r>
            <a:r>
              <a:rPr sz="2000" b="1" spc="5" dirty="0">
                <a:latin typeface="Arial"/>
                <a:cs typeface="Arial"/>
              </a:rPr>
              <a:t>z</a:t>
            </a:r>
            <a:r>
              <a:rPr sz="2000" b="1" spc="-10" dirty="0">
                <a:latin typeface="Arial"/>
                <a:cs typeface="Arial"/>
              </a:rPr>
              <a:t>i</a:t>
            </a:r>
            <a:r>
              <a:rPr sz="2000" b="1" spc="-5" dirty="0">
                <a:latin typeface="Arial"/>
                <a:cs typeface="Arial"/>
              </a:rPr>
              <a:t>on</a:t>
            </a:r>
            <a:r>
              <a:rPr sz="2000" b="1" spc="0" dirty="0">
                <a:latin typeface="Arial"/>
                <a:cs typeface="Arial"/>
              </a:rPr>
              <a:t>e</a:t>
            </a:r>
            <a:r>
              <a:rPr sz="2000" b="1" spc="-40" dirty="0">
                <a:latin typeface="Arial"/>
                <a:cs typeface="Arial"/>
              </a:rPr>
              <a:t> </a:t>
            </a:r>
            <a:r>
              <a:rPr sz="2000" b="1" spc="0" dirty="0">
                <a:latin typeface="Arial"/>
                <a:cs typeface="Arial"/>
              </a:rPr>
              <a:t>te</a:t>
            </a:r>
            <a:r>
              <a:rPr sz="2000" b="1" spc="-10" dirty="0">
                <a:latin typeface="Arial"/>
                <a:cs typeface="Arial"/>
              </a:rPr>
              <a:t>l</a:t>
            </a:r>
            <a:r>
              <a:rPr sz="2000" b="1" spc="0" dirty="0">
                <a:latin typeface="Arial"/>
                <a:cs typeface="Arial"/>
              </a:rPr>
              <a:t>e</a:t>
            </a:r>
            <a:r>
              <a:rPr sz="2000" b="1" spc="-10" dirty="0">
                <a:latin typeface="Arial"/>
                <a:cs typeface="Arial"/>
              </a:rPr>
              <a:t>m</a:t>
            </a:r>
            <a:r>
              <a:rPr sz="2000" b="1" spc="0" dirty="0">
                <a:latin typeface="Arial"/>
                <a:cs typeface="Arial"/>
              </a:rPr>
              <a:t>at</a:t>
            </a:r>
            <a:r>
              <a:rPr sz="2000" b="1" spc="-10" dirty="0">
                <a:latin typeface="Arial"/>
                <a:cs typeface="Arial"/>
              </a:rPr>
              <a:t>i</a:t>
            </a:r>
            <a:r>
              <a:rPr sz="2000" b="1" spc="0" dirty="0">
                <a:latin typeface="Arial"/>
                <a:cs typeface="Arial"/>
              </a:rPr>
              <a:t>ca</a:t>
            </a:r>
            <a:r>
              <a:rPr sz="2000" b="1" spc="-40" dirty="0">
                <a:latin typeface="Arial"/>
                <a:cs typeface="Arial"/>
              </a:rPr>
              <a:t> </a:t>
            </a:r>
            <a:r>
              <a:rPr sz="2000" b="1" spc="-5" dirty="0">
                <a:latin typeface="Arial"/>
                <a:cs typeface="Arial"/>
              </a:rPr>
              <a:t>d</a:t>
            </a:r>
            <a:r>
              <a:rPr sz="2000" b="1" spc="0" dirty="0">
                <a:latin typeface="Arial"/>
                <a:cs typeface="Arial"/>
              </a:rPr>
              <a:t>e</a:t>
            </a:r>
            <a:r>
              <a:rPr sz="2000" b="1" spc="-10" dirty="0">
                <a:latin typeface="Arial"/>
                <a:cs typeface="Arial"/>
              </a:rPr>
              <a:t>ll</a:t>
            </a:r>
            <a:r>
              <a:rPr sz="2000" b="1" spc="0" dirty="0">
                <a:latin typeface="Arial"/>
                <a:cs typeface="Arial"/>
              </a:rPr>
              <a:t>e</a:t>
            </a:r>
            <a:r>
              <a:rPr sz="2000" b="1" spc="-15" dirty="0">
                <a:latin typeface="Arial"/>
                <a:cs typeface="Arial"/>
              </a:rPr>
              <a:t> </a:t>
            </a:r>
            <a:r>
              <a:rPr sz="2000" b="1" spc="0" dirty="0">
                <a:latin typeface="Arial"/>
                <a:cs typeface="Arial"/>
              </a:rPr>
              <a:t>sc</a:t>
            </a:r>
            <a:r>
              <a:rPr sz="2000" b="1" spc="-5" dirty="0">
                <a:latin typeface="Arial"/>
                <a:cs typeface="Arial"/>
              </a:rPr>
              <a:t>uo</a:t>
            </a:r>
            <a:r>
              <a:rPr sz="2000" b="1" spc="-10" dirty="0">
                <a:latin typeface="Arial"/>
                <a:cs typeface="Arial"/>
              </a:rPr>
              <a:t>l</a:t>
            </a:r>
            <a:r>
              <a:rPr sz="2000" b="1" spc="0" dirty="0">
                <a:latin typeface="Arial"/>
                <a:cs typeface="Arial"/>
              </a:rPr>
              <a:t>e</a:t>
            </a:r>
            <a:r>
              <a:rPr sz="2000" b="1" spc="-15" dirty="0">
                <a:latin typeface="Arial"/>
                <a:cs typeface="Arial"/>
              </a:rPr>
              <a:t> </a:t>
            </a:r>
            <a:r>
              <a:rPr sz="2000" b="1" spc="0" dirty="0">
                <a:latin typeface="Arial"/>
                <a:cs typeface="Arial"/>
              </a:rPr>
              <a:t>s</a:t>
            </a:r>
            <a:r>
              <a:rPr sz="2000" b="1" spc="-5" dirty="0">
                <a:latin typeface="Arial"/>
                <a:cs typeface="Arial"/>
              </a:rPr>
              <a:t>u</a:t>
            </a:r>
            <a:r>
              <a:rPr sz="2000" b="1" spc="0" dirty="0">
                <a:latin typeface="Arial"/>
                <a:cs typeface="Arial"/>
              </a:rPr>
              <a:t>i</a:t>
            </a:r>
            <a:r>
              <a:rPr sz="2000" b="1" spc="-25" dirty="0">
                <a:latin typeface="Arial"/>
                <a:cs typeface="Arial"/>
              </a:rPr>
              <a:t> </a:t>
            </a:r>
            <a:r>
              <a:rPr sz="2000" b="1" spc="-5" dirty="0">
                <a:latin typeface="Arial"/>
                <a:cs typeface="Arial"/>
              </a:rPr>
              <a:t>nod</a:t>
            </a:r>
            <a:r>
              <a:rPr sz="2000" b="1" spc="0" dirty="0">
                <a:latin typeface="Arial"/>
                <a:cs typeface="Arial"/>
              </a:rPr>
              <a:t>i </a:t>
            </a:r>
            <a:r>
              <a:rPr sz="2000" b="1" spc="-5" dirty="0">
                <a:latin typeface="Arial"/>
                <a:cs typeface="Arial"/>
              </a:rPr>
              <a:t>p</a:t>
            </a:r>
            <a:r>
              <a:rPr sz="2000" b="1" spc="0" dirty="0">
                <a:latin typeface="Arial"/>
                <a:cs typeface="Arial"/>
              </a:rPr>
              <a:t>r</a:t>
            </a:r>
            <a:r>
              <a:rPr sz="2000" b="1" spc="-10" dirty="0">
                <a:latin typeface="Arial"/>
                <a:cs typeface="Arial"/>
              </a:rPr>
              <a:t>i</a:t>
            </a:r>
            <a:r>
              <a:rPr sz="2000" b="1" spc="-5" dirty="0">
                <a:latin typeface="Arial"/>
                <a:cs typeface="Arial"/>
              </a:rPr>
              <a:t>n</a:t>
            </a:r>
            <a:r>
              <a:rPr sz="2000" b="1" spc="0" dirty="0">
                <a:latin typeface="Arial"/>
                <a:cs typeface="Arial"/>
              </a:rPr>
              <a:t>c</a:t>
            </a:r>
            <a:r>
              <a:rPr sz="2000" b="1" spc="-10" dirty="0">
                <a:latin typeface="Arial"/>
                <a:cs typeface="Arial"/>
              </a:rPr>
              <a:t>i</a:t>
            </a:r>
            <a:r>
              <a:rPr sz="2000" b="1" spc="-5" dirty="0">
                <a:latin typeface="Arial"/>
                <a:cs typeface="Arial"/>
              </a:rPr>
              <a:t>p</a:t>
            </a:r>
            <a:r>
              <a:rPr sz="2000" b="1" spc="0" dirty="0">
                <a:latin typeface="Arial"/>
                <a:cs typeface="Arial"/>
              </a:rPr>
              <a:t>a</a:t>
            </a:r>
            <a:r>
              <a:rPr sz="2000" b="1" spc="-10" dirty="0">
                <a:latin typeface="Arial"/>
                <a:cs typeface="Arial"/>
              </a:rPr>
              <a:t>l</a:t>
            </a:r>
            <a:r>
              <a:rPr sz="2000" b="1" spc="0" dirty="0">
                <a:latin typeface="Arial"/>
                <a:cs typeface="Arial"/>
              </a:rPr>
              <a:t>i</a:t>
            </a:r>
            <a:r>
              <a:rPr sz="2000" b="1" spc="-50" dirty="0">
                <a:latin typeface="Arial"/>
                <a:cs typeface="Arial"/>
              </a:rPr>
              <a:t> </a:t>
            </a:r>
            <a:r>
              <a:rPr sz="2000" b="1" spc="-5" dirty="0">
                <a:latin typeface="Arial"/>
                <a:cs typeface="Arial"/>
              </a:rPr>
              <a:t>d</a:t>
            </a:r>
            <a:r>
              <a:rPr sz="2000" b="1" spc="0" dirty="0">
                <a:latin typeface="Arial"/>
                <a:cs typeface="Arial"/>
              </a:rPr>
              <a:t>e</a:t>
            </a:r>
            <a:r>
              <a:rPr sz="2000" b="1" spc="-10" dirty="0">
                <a:latin typeface="Arial"/>
                <a:cs typeface="Arial"/>
              </a:rPr>
              <a:t>ll</a:t>
            </a:r>
            <a:r>
              <a:rPr sz="2000" b="1" spc="0" dirty="0">
                <a:latin typeface="Arial"/>
                <a:cs typeface="Arial"/>
              </a:rPr>
              <a:t>a</a:t>
            </a:r>
            <a:r>
              <a:rPr sz="2000" b="1" spc="-15" dirty="0">
                <a:latin typeface="Arial"/>
                <a:cs typeface="Arial"/>
              </a:rPr>
              <a:t> </a:t>
            </a:r>
            <a:r>
              <a:rPr sz="2000" b="1" spc="-5" dirty="0">
                <a:latin typeface="Arial"/>
                <a:cs typeface="Arial"/>
              </a:rPr>
              <a:t>bo</a:t>
            </a:r>
            <a:r>
              <a:rPr sz="2000" b="1" spc="5" dirty="0">
                <a:latin typeface="Arial"/>
                <a:cs typeface="Arial"/>
              </a:rPr>
              <a:t>zz</a:t>
            </a:r>
            <a:r>
              <a:rPr sz="2000" b="1" spc="0" dirty="0">
                <a:latin typeface="Arial"/>
                <a:cs typeface="Arial"/>
              </a:rPr>
              <a:t>a</a:t>
            </a:r>
            <a:r>
              <a:rPr sz="2000" b="1" spc="-15" dirty="0">
                <a:latin typeface="Arial"/>
                <a:cs typeface="Arial"/>
              </a:rPr>
              <a:t> </a:t>
            </a:r>
            <a:r>
              <a:rPr sz="2000" b="1" spc="-5" dirty="0">
                <a:latin typeface="Arial"/>
                <a:cs typeface="Arial"/>
              </a:rPr>
              <a:t>d</a:t>
            </a:r>
            <a:r>
              <a:rPr sz="2000" b="1" spc="0" dirty="0">
                <a:latin typeface="Arial"/>
                <a:cs typeface="Arial"/>
              </a:rPr>
              <a:t>el</a:t>
            </a:r>
            <a:r>
              <a:rPr sz="2000" b="1" spc="-25" dirty="0">
                <a:latin typeface="Arial"/>
                <a:cs typeface="Arial"/>
              </a:rPr>
              <a:t> </a:t>
            </a:r>
            <a:r>
              <a:rPr sz="2000" b="1" spc="-5" dirty="0">
                <a:latin typeface="Arial"/>
                <a:cs typeface="Arial"/>
              </a:rPr>
              <a:t>nuo</a:t>
            </a:r>
            <a:r>
              <a:rPr sz="2000" b="1" spc="-25" dirty="0">
                <a:latin typeface="Arial"/>
                <a:cs typeface="Arial"/>
              </a:rPr>
              <a:t>v</a:t>
            </a:r>
            <a:r>
              <a:rPr sz="2000" b="1" spc="0" dirty="0">
                <a:latin typeface="Arial"/>
                <a:cs typeface="Arial"/>
              </a:rPr>
              <a:t>o</a:t>
            </a:r>
            <a:r>
              <a:rPr sz="2000" b="1" spc="15" dirty="0">
                <a:latin typeface="Arial"/>
                <a:cs typeface="Arial"/>
              </a:rPr>
              <a:t> </a:t>
            </a:r>
            <a:r>
              <a:rPr sz="2000" b="1" spc="0" dirty="0">
                <a:latin typeface="Arial"/>
                <a:cs typeface="Arial"/>
              </a:rPr>
              <a:t>testo</a:t>
            </a:r>
            <a:endParaRPr sz="20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SECONDO CICLO </a:t>
            </a:r>
            <a:r>
              <a:rPr lang="it-IT" altLang="it-IT" i="1">
                <a:solidFill>
                  <a:srgbClr val="003399"/>
                </a:solidFill>
              </a:rPr>
              <a:t>DI ISTRUZIONE</a:t>
            </a:r>
            <a:endParaRPr lang="it-IT" altLang="it-IT" i="1" dirty="0">
              <a:solidFill>
                <a:srgbClr val="003399"/>
              </a:solidFill>
            </a:endParaRPr>
          </a:p>
        </p:txBody>
      </p:sp>
      <p:sp>
        <p:nvSpPr>
          <p:cNvPr id="350211" name="Text Box 3"/>
          <p:cNvSpPr txBox="1">
            <a:spLocks noChangeArrowheads="1"/>
          </p:cNvSpPr>
          <p:nvPr/>
        </p:nvSpPr>
        <p:spPr bwMode="auto">
          <a:xfrm>
            <a:off x="1052633" y="2746228"/>
            <a:ext cx="9262043" cy="2075066"/>
          </a:xfrm>
          <a:prstGeom prst="rect">
            <a:avLst/>
          </a:prstGeom>
          <a:noFill/>
          <a:ln w="9525">
            <a:noFill/>
            <a:miter lim="800000"/>
            <a:headEnd/>
            <a:tailEnd/>
          </a:ln>
          <a:effectLst/>
        </p:spPr>
        <p:txBody>
          <a:bodyPr lIns="104278" tIns="52139" rIns="104278" bIns="52139">
            <a:spAutoFit/>
          </a:bodyPr>
          <a:lstStyle/>
          <a:p>
            <a:pPr>
              <a:defRPr/>
            </a:pPr>
            <a:r>
              <a:rPr lang="it-IT" sz="3200" i="1" dirty="0">
                <a:solidFill>
                  <a:srgbClr val="003399"/>
                </a:solidFill>
              </a:rPr>
              <a:t>Dall’a.s.2010-2011, la riforma del secondo ciclo di istruzione riduce la frammentazione degli indirizzi nei licei e rimodula l’istruzione tecnica e professionale.</a:t>
            </a:r>
            <a:endParaRPr lang="it-IT" sz="2300" dirty="0">
              <a:solidFill>
                <a:schemeClr val="accent1">
                  <a:lumMod val="75000"/>
                </a:schemeClr>
              </a:solidFill>
            </a:endParaRPr>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11" descr="jackson_01">
            <a:extLst>
              <a:ext uri="{FF2B5EF4-FFF2-40B4-BE49-F238E27FC236}">
                <a16:creationId xmlns:a16="http://schemas.microsoft.com/office/drawing/2014/main" id="{DBE425D3-6E7D-4C88-A311-A4364039C30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372225" y="4941888"/>
            <a:ext cx="3927439" cy="294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761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SECONDO CICLO DI ISTRUZIONE</a:t>
            </a:r>
          </a:p>
        </p:txBody>
      </p:sp>
      <p:sp>
        <p:nvSpPr>
          <p:cNvPr id="350211" name="Text Box 3"/>
          <p:cNvSpPr txBox="1">
            <a:spLocks noChangeArrowheads="1"/>
          </p:cNvSpPr>
          <p:nvPr/>
        </p:nvSpPr>
        <p:spPr bwMode="auto">
          <a:xfrm>
            <a:off x="241301" y="2746228"/>
            <a:ext cx="10073376" cy="4537279"/>
          </a:xfrm>
          <a:prstGeom prst="rect">
            <a:avLst/>
          </a:prstGeom>
          <a:noFill/>
          <a:ln w="9525">
            <a:noFill/>
            <a:miter lim="800000"/>
            <a:headEnd/>
            <a:tailEnd/>
          </a:ln>
          <a:effectLst/>
        </p:spPr>
        <p:txBody>
          <a:bodyPr wrap="square" lIns="104278" tIns="52139" rIns="104278" bIns="52139">
            <a:spAutoFit/>
          </a:bodyPr>
          <a:lstStyle/>
          <a:p>
            <a:pPr>
              <a:defRPr/>
            </a:pPr>
            <a:r>
              <a:rPr lang="it-IT" sz="3200" i="1" dirty="0"/>
              <a:t>Elementi fondamentali:</a:t>
            </a:r>
          </a:p>
          <a:p>
            <a:pPr marL="457200" indent="-457200">
              <a:buFont typeface="Arial" panose="020B0604020202020204" pitchFamily="34" charset="0"/>
              <a:buChar char="•"/>
              <a:defRPr/>
            </a:pPr>
            <a:r>
              <a:rPr lang="it-IT" sz="3200" i="1" dirty="0"/>
              <a:t>Innalzamento a </a:t>
            </a:r>
            <a:r>
              <a:rPr lang="it-IT" sz="3200" b="1" i="1" dirty="0">
                <a:solidFill>
                  <a:srgbClr val="FF0000"/>
                </a:solidFill>
              </a:rPr>
              <a:t>10 anni </a:t>
            </a:r>
            <a:r>
              <a:rPr lang="it-IT" sz="3200" i="1" dirty="0"/>
              <a:t>dell’obbligo scolastico (art.1 c.605 della Legge 296/2006)</a:t>
            </a:r>
          </a:p>
          <a:p>
            <a:pPr marL="457200" indent="-457200">
              <a:buFont typeface="Arial" panose="020B0604020202020204" pitchFamily="34" charset="0"/>
              <a:buChar char="•"/>
              <a:defRPr/>
            </a:pPr>
            <a:r>
              <a:rPr lang="it-IT" sz="3200" i="1" dirty="0"/>
              <a:t>Strutturazione del percorso del primo biennio obbligatorio secondo </a:t>
            </a:r>
            <a:r>
              <a:rPr lang="it-IT" sz="3200" b="1" i="1" dirty="0">
                <a:solidFill>
                  <a:srgbClr val="FF0000"/>
                </a:solidFill>
              </a:rPr>
              <a:t>assi culturali </a:t>
            </a:r>
            <a:r>
              <a:rPr lang="it-IT" sz="3200" i="1" dirty="0"/>
              <a:t>e competenze in uscita declinate in armonia con le </a:t>
            </a:r>
            <a:r>
              <a:rPr lang="it-IT" sz="3200" b="1" i="1" dirty="0">
                <a:solidFill>
                  <a:srgbClr val="FF0000"/>
                </a:solidFill>
              </a:rPr>
              <a:t>competenze</a:t>
            </a:r>
            <a:r>
              <a:rPr lang="it-IT" sz="3200" i="1" dirty="0"/>
              <a:t> </a:t>
            </a:r>
            <a:r>
              <a:rPr lang="it-IT" sz="3200" b="1" i="1" dirty="0">
                <a:solidFill>
                  <a:srgbClr val="FF0000"/>
                </a:solidFill>
              </a:rPr>
              <a:t>chiave di cittadinanza </a:t>
            </a:r>
            <a:r>
              <a:rPr lang="it-IT" sz="3200" i="1" dirty="0"/>
              <a:t>definite a livello europeo;</a:t>
            </a:r>
          </a:p>
          <a:p>
            <a:pPr marL="457200" indent="-457200">
              <a:buFont typeface="Arial" panose="020B0604020202020204" pitchFamily="34" charset="0"/>
              <a:buChar char="•"/>
              <a:defRPr/>
            </a:pPr>
            <a:r>
              <a:rPr lang="it-IT" sz="3200" b="1" i="1" dirty="0">
                <a:solidFill>
                  <a:srgbClr val="FF0000"/>
                </a:solidFill>
              </a:rPr>
              <a:t>Riunificazione </a:t>
            </a:r>
            <a:r>
              <a:rPr lang="it-IT" sz="3200" i="1" dirty="0"/>
              <a:t>dell’istruzione tecnica, professionale e liceale all’interno del sistema generale di istruzione.</a:t>
            </a:r>
            <a:endParaRPr lang="it-IT" sz="2300" dirty="0">
              <a:solidFill>
                <a:schemeClr val="accent1">
                  <a:lumMod val="75000"/>
                </a:schemeClr>
              </a:solidFill>
            </a:endParaRPr>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2" name="Picture 2" descr="Che Bella La Scuola Happy School GIF">
            <a:extLst>
              <a:ext uri="{FF2B5EF4-FFF2-40B4-BE49-F238E27FC236}">
                <a16:creationId xmlns:a16="http://schemas.microsoft.com/office/drawing/2014/main" id="{27754735-DB7C-40C5-967C-D1A58E167BB5}"/>
              </a:ext>
            </a:extLst>
          </p:cNvPr>
          <p:cNvPicPr preferRelativeResize="0">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04100" y="1514332"/>
            <a:ext cx="3134213" cy="17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69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7030A0"/>
                </a:solidFill>
              </a:rPr>
              <a:t>REGOLAMENTI</a:t>
            </a:r>
          </a:p>
        </p:txBody>
      </p:sp>
      <p:sp>
        <p:nvSpPr>
          <p:cNvPr id="350211" name="Text Box 3"/>
          <p:cNvSpPr txBox="1">
            <a:spLocks noChangeArrowheads="1"/>
          </p:cNvSpPr>
          <p:nvPr/>
        </p:nvSpPr>
        <p:spPr bwMode="auto">
          <a:xfrm>
            <a:off x="546101" y="2746228"/>
            <a:ext cx="9768576" cy="2567509"/>
          </a:xfrm>
          <a:prstGeom prst="rect">
            <a:avLst/>
          </a:prstGeom>
          <a:noFill/>
          <a:ln w="9525">
            <a:noFill/>
            <a:miter lim="800000"/>
            <a:headEnd/>
            <a:tailEnd/>
          </a:ln>
          <a:effectLst/>
        </p:spPr>
        <p:txBody>
          <a:bodyPr wrap="square" lIns="104278" tIns="52139" rIns="104278" bIns="52139">
            <a:spAutoFit/>
          </a:bodyPr>
          <a:lstStyle/>
          <a:p>
            <a:pPr marL="457200" indent="-457200">
              <a:buFont typeface="Arial" panose="020B0604020202020204" pitchFamily="34" charset="0"/>
              <a:buChar char="•"/>
              <a:defRPr/>
            </a:pPr>
            <a:r>
              <a:rPr lang="it-IT" sz="3200" b="1" i="1" dirty="0">
                <a:solidFill>
                  <a:srgbClr val="FF0000"/>
                </a:solidFill>
              </a:rPr>
              <a:t>Il 15 marzo 2010 </a:t>
            </a:r>
            <a:r>
              <a:rPr lang="it-IT" sz="3200" i="1" dirty="0"/>
              <a:t>sono stati emanati i Regolamenti di riordino di tutti i settori, liceali D.P.R. n. </a:t>
            </a:r>
            <a:r>
              <a:rPr lang="it-IT" sz="3200" b="1" i="1" dirty="0">
                <a:solidFill>
                  <a:srgbClr val="FF0000"/>
                </a:solidFill>
              </a:rPr>
              <a:t>89</a:t>
            </a:r>
            <a:r>
              <a:rPr lang="it-IT" sz="3200" i="1" dirty="0"/>
              <a:t>, tecnico D.P.R. </a:t>
            </a:r>
            <a:r>
              <a:rPr lang="it-IT" sz="3200" i="1" dirty="0">
                <a:solidFill>
                  <a:srgbClr val="FF0000"/>
                </a:solidFill>
              </a:rPr>
              <a:t>88,</a:t>
            </a:r>
            <a:r>
              <a:rPr lang="it-IT" sz="3200" i="1" dirty="0"/>
              <a:t> professionale n. </a:t>
            </a:r>
            <a:r>
              <a:rPr lang="it-IT" sz="3200" b="1" i="1" dirty="0">
                <a:solidFill>
                  <a:srgbClr val="7030A0"/>
                </a:solidFill>
              </a:rPr>
              <a:t>87.</a:t>
            </a:r>
            <a:r>
              <a:rPr lang="it-IT" sz="3200" i="1" dirty="0"/>
              <a:t> Il D.P.R.87 del professionale è stato abrogato e sostituito dal D.L.vo </a:t>
            </a:r>
            <a:r>
              <a:rPr lang="it-IT" sz="3200" b="1" i="1" dirty="0">
                <a:solidFill>
                  <a:srgbClr val="FF0000"/>
                </a:solidFill>
              </a:rPr>
              <a:t>61/2017. </a:t>
            </a:r>
            <a:endParaRPr lang="it-IT" sz="2300" b="1" dirty="0">
              <a:solidFill>
                <a:srgbClr val="FF0000"/>
              </a:solidFill>
            </a:endParaRPr>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4" descr="Immagine2">
            <a:extLst>
              <a:ext uri="{FF2B5EF4-FFF2-40B4-BE49-F238E27FC236}">
                <a16:creationId xmlns:a16="http://schemas.microsoft.com/office/drawing/2014/main" id="{585E8B74-0760-4A60-932C-59BF4EBFD0E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718300" y="522390"/>
            <a:ext cx="2763838" cy="190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914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PECUP</a:t>
            </a:r>
          </a:p>
        </p:txBody>
      </p:sp>
      <p:sp>
        <p:nvSpPr>
          <p:cNvPr id="350211" name="Text Box 3"/>
          <p:cNvSpPr txBox="1">
            <a:spLocks noChangeArrowheads="1"/>
          </p:cNvSpPr>
          <p:nvPr/>
        </p:nvSpPr>
        <p:spPr bwMode="auto">
          <a:xfrm>
            <a:off x="317500" y="2746228"/>
            <a:ext cx="10210799" cy="3059951"/>
          </a:xfrm>
          <a:prstGeom prst="rect">
            <a:avLst/>
          </a:prstGeom>
          <a:noFill/>
          <a:ln w="9525">
            <a:noFill/>
            <a:miter lim="800000"/>
            <a:headEnd/>
            <a:tailEnd/>
          </a:ln>
          <a:effectLst/>
        </p:spPr>
        <p:txBody>
          <a:bodyPr wrap="square" lIns="104278" tIns="52139" rIns="104278" bIns="52139">
            <a:spAutoFit/>
          </a:bodyPr>
          <a:lstStyle/>
          <a:p>
            <a:pPr marL="457200" indent="-457200">
              <a:buFont typeface="Arial" panose="020B0604020202020204" pitchFamily="34" charset="0"/>
              <a:buChar char="•"/>
              <a:defRPr/>
            </a:pPr>
            <a:r>
              <a:rPr lang="it-IT" sz="3200" i="1" dirty="0"/>
              <a:t>Gli allegati di ogni Regolamento contengono il </a:t>
            </a:r>
            <a:r>
              <a:rPr lang="it-IT" sz="3200" b="1" i="1" dirty="0">
                <a:solidFill>
                  <a:srgbClr val="FF0000"/>
                </a:solidFill>
              </a:rPr>
              <a:t>PECUP </a:t>
            </a:r>
            <a:r>
              <a:rPr lang="it-IT" sz="3200" i="1" dirty="0"/>
              <a:t>(Profilo Educativo, culturale e professionale) dell’alunno al termine del percorso liceale, tecnico e professionale. Sono strutturati in una parte comune a tutti i percorsi e in una parte nella quale sono declinati i risultati di apprendimento di ciascun indirizzo.</a:t>
            </a:r>
            <a:endParaRPr lang="it-IT" sz="2300" dirty="0">
              <a:solidFill>
                <a:schemeClr val="accent1">
                  <a:lumMod val="75000"/>
                </a:schemeClr>
              </a:solidFill>
            </a:endParaRPr>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6" name="Picture 2" descr="http://www.bertacchichiavenna.it/open%20day/bambini_nostos.gif">
            <a:extLst>
              <a:ext uri="{FF2B5EF4-FFF2-40B4-BE49-F238E27FC236}">
                <a16:creationId xmlns:a16="http://schemas.microsoft.com/office/drawing/2014/main" id="{AF01DFEE-35B5-4E3A-8A83-A20E3D5093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7680" y="83961"/>
            <a:ext cx="6402029" cy="266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52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LICEI</a:t>
            </a:r>
          </a:p>
        </p:txBody>
      </p:sp>
      <p:sp>
        <p:nvSpPr>
          <p:cNvPr id="350211" name="Text Box 3"/>
          <p:cNvSpPr txBox="1">
            <a:spLocks noChangeArrowheads="1"/>
          </p:cNvSpPr>
          <p:nvPr/>
        </p:nvSpPr>
        <p:spPr bwMode="auto">
          <a:xfrm>
            <a:off x="1052633" y="2746228"/>
            <a:ext cx="9262043" cy="4414168"/>
          </a:xfrm>
          <a:prstGeom prst="rect">
            <a:avLst/>
          </a:prstGeom>
          <a:noFill/>
          <a:ln w="9525">
            <a:noFill/>
            <a:miter lim="800000"/>
            <a:headEnd/>
            <a:tailEnd/>
          </a:ln>
          <a:effectLst/>
        </p:spPr>
        <p:txBody>
          <a:bodyPr lIns="104278" tIns="52139" rIns="104278" bIns="52139">
            <a:spAutoFit/>
          </a:bodyPr>
          <a:lstStyle/>
          <a:p>
            <a:pPr marL="457200" indent="-457200">
              <a:buFont typeface="Arial" panose="020B0604020202020204" pitchFamily="34" charset="0"/>
              <a:buChar char="•"/>
              <a:defRPr/>
            </a:pPr>
            <a:r>
              <a:rPr lang="it-IT" sz="2800" i="1" dirty="0"/>
              <a:t>Durata pari a 5 anni, articolati in due bienni e in un quinto anno con Esame di Stato conclusivo.</a:t>
            </a:r>
          </a:p>
          <a:p>
            <a:pPr marL="457200" indent="-457200">
              <a:buFont typeface="Arial" panose="020B0604020202020204" pitchFamily="34" charset="0"/>
              <a:buChar char="•"/>
              <a:defRPr/>
            </a:pPr>
            <a:r>
              <a:rPr lang="it-IT" sz="2800" i="1" dirty="0"/>
              <a:t>Previsti 6 percorsi:</a:t>
            </a:r>
          </a:p>
          <a:p>
            <a:pPr marL="457200" indent="-457200">
              <a:buFont typeface="Arial" panose="020B0604020202020204" pitchFamily="34" charset="0"/>
              <a:buChar char="•"/>
              <a:defRPr/>
            </a:pPr>
            <a:r>
              <a:rPr lang="it-IT" sz="2800" i="1" dirty="0"/>
              <a:t>Liceo artistico</a:t>
            </a:r>
          </a:p>
          <a:p>
            <a:pPr marL="457200" indent="-457200">
              <a:buFont typeface="Arial" panose="020B0604020202020204" pitchFamily="34" charset="0"/>
              <a:buChar char="•"/>
              <a:defRPr/>
            </a:pPr>
            <a:r>
              <a:rPr lang="it-IT" sz="2800" i="1" dirty="0"/>
              <a:t>Liceo classico</a:t>
            </a:r>
          </a:p>
          <a:p>
            <a:pPr marL="457200" indent="-457200">
              <a:buFont typeface="Arial" panose="020B0604020202020204" pitchFamily="34" charset="0"/>
              <a:buChar char="•"/>
              <a:defRPr/>
            </a:pPr>
            <a:r>
              <a:rPr lang="it-IT" sz="2800" i="1" dirty="0"/>
              <a:t>Liceo linguistico</a:t>
            </a:r>
          </a:p>
          <a:p>
            <a:pPr marL="457200" indent="-457200">
              <a:buFont typeface="Arial" panose="020B0604020202020204" pitchFamily="34" charset="0"/>
              <a:buChar char="•"/>
              <a:defRPr/>
            </a:pPr>
            <a:r>
              <a:rPr lang="it-IT" sz="2800" i="1" dirty="0"/>
              <a:t>Liceo musicale e coreutico</a:t>
            </a:r>
          </a:p>
          <a:p>
            <a:pPr marL="457200" indent="-457200">
              <a:buFont typeface="Arial" panose="020B0604020202020204" pitchFamily="34" charset="0"/>
              <a:buChar char="•"/>
              <a:defRPr/>
            </a:pPr>
            <a:r>
              <a:rPr lang="it-IT" sz="2800" i="1" dirty="0"/>
              <a:t>Liceo scientifico</a:t>
            </a:r>
          </a:p>
          <a:p>
            <a:pPr marL="457200" indent="-457200">
              <a:buFont typeface="Arial" panose="020B0604020202020204" pitchFamily="34" charset="0"/>
              <a:buChar char="•"/>
              <a:defRPr/>
            </a:pPr>
            <a:r>
              <a:rPr lang="it-IT" sz="2800" i="1" dirty="0"/>
              <a:t>Liceo delle scienze umane.</a:t>
            </a:r>
          </a:p>
          <a:p>
            <a:pPr marL="457200" indent="-457200">
              <a:buFont typeface="Arial" panose="020B0604020202020204" pitchFamily="34" charset="0"/>
              <a:buChar char="•"/>
              <a:defRPr/>
            </a:pPr>
            <a:r>
              <a:rPr lang="it-IT" sz="2800" i="1" dirty="0">
                <a:solidFill>
                  <a:schemeClr val="accent1">
                    <a:lumMod val="75000"/>
                  </a:schemeClr>
                </a:solidFill>
              </a:rPr>
              <a:t> </a:t>
            </a:r>
            <a:r>
              <a:rPr lang="it-IT" sz="2800" b="1" i="1" dirty="0">
                <a:solidFill>
                  <a:srgbClr val="FF0000"/>
                </a:solidFill>
              </a:rPr>
              <a:t>Indicazioni nazionali D.I. 7 ottobre 2010, n. 211</a:t>
            </a:r>
            <a:endParaRPr lang="it-IT" sz="2800" b="1" dirty="0">
              <a:solidFill>
                <a:srgbClr val="FF0000"/>
              </a:solidFill>
            </a:endParaRPr>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1026" name="Picture 2" descr="▷ Scuola: Immagini, Gif Animate &amp; Clipart - 100% GRATIS!">
            <a:extLst>
              <a:ext uri="{FF2B5EF4-FFF2-40B4-BE49-F238E27FC236}">
                <a16:creationId xmlns:a16="http://schemas.microsoft.com/office/drawing/2014/main" id="{59A2BF20-FFC8-4393-9FF2-0A2A1602912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23809" y="145501"/>
            <a:ext cx="14859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15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ISTITUTI TECNICI</a:t>
            </a:r>
          </a:p>
        </p:txBody>
      </p:sp>
      <p:sp>
        <p:nvSpPr>
          <p:cNvPr id="350211" name="Text Box 3"/>
          <p:cNvSpPr txBox="1">
            <a:spLocks noChangeArrowheads="1"/>
          </p:cNvSpPr>
          <p:nvPr/>
        </p:nvSpPr>
        <p:spPr bwMode="auto">
          <a:xfrm>
            <a:off x="1079500" y="2759810"/>
            <a:ext cx="9262043" cy="5383664"/>
          </a:xfrm>
          <a:prstGeom prst="rect">
            <a:avLst/>
          </a:prstGeom>
          <a:noFill/>
          <a:ln w="9525">
            <a:noFill/>
            <a:miter lim="800000"/>
            <a:headEnd/>
            <a:tailEnd/>
          </a:ln>
          <a:effectLst/>
        </p:spPr>
        <p:txBody>
          <a:bodyPr lIns="104278" tIns="52139" rIns="104278" bIns="52139">
            <a:spAutoFit/>
          </a:bodyPr>
          <a:lstStyle/>
          <a:p>
            <a:pPr marL="457200" indent="-457200">
              <a:buFont typeface="Arial" panose="020B0604020202020204" pitchFamily="34" charset="0"/>
              <a:buChar char="•"/>
              <a:defRPr/>
            </a:pPr>
            <a:r>
              <a:rPr lang="it-IT" sz="3200" i="1" dirty="0"/>
              <a:t>Durata pari a 5 anni, articolati in due bienni e in un quinto anno con Esame di Stato conclusivo.</a:t>
            </a:r>
          </a:p>
          <a:p>
            <a:pPr marL="457200" indent="-457200">
              <a:buFont typeface="Arial" panose="020B0604020202020204" pitchFamily="34" charset="0"/>
              <a:buChar char="•"/>
              <a:defRPr/>
            </a:pPr>
            <a:r>
              <a:rPr lang="it-IT" sz="3200" i="1" dirty="0"/>
              <a:t>Sono suddivisi in 2 settori: il settore Economico  articolato in 2 indirizzi e il settore Tecnologico articolato in 9 indirizzi.</a:t>
            </a:r>
          </a:p>
          <a:p>
            <a:pPr marL="342900" indent="-342900">
              <a:buFont typeface="Arial" panose="020B0604020202020204" pitchFamily="34" charset="0"/>
              <a:buChar char="•"/>
              <a:defRPr/>
            </a:pPr>
            <a:r>
              <a:rPr lang="it-IT" sz="3200" i="1" dirty="0"/>
              <a:t>Sono previste articolazioni e opzioni per rispondere alle diverse esigenze produttive.</a:t>
            </a:r>
          </a:p>
          <a:p>
            <a:pPr marL="342900" indent="-342900">
              <a:buFont typeface="Arial" panose="020B0604020202020204" pitchFamily="34" charset="0"/>
              <a:buChar char="•"/>
              <a:defRPr/>
            </a:pPr>
            <a:r>
              <a:rPr lang="it-IT" sz="3200" b="1" i="1" dirty="0">
                <a:solidFill>
                  <a:srgbClr val="FF0000"/>
                </a:solidFill>
              </a:rPr>
              <a:t>Direttiva MIUR 15 luglio 2010, n. 57;</a:t>
            </a:r>
          </a:p>
          <a:p>
            <a:pPr marL="342900" indent="-342900">
              <a:buFont typeface="Arial" panose="020B0604020202020204" pitchFamily="34" charset="0"/>
              <a:buChar char="•"/>
              <a:defRPr/>
            </a:pPr>
            <a:r>
              <a:rPr lang="it-IT" sz="3200" b="1" i="1" dirty="0">
                <a:solidFill>
                  <a:srgbClr val="FF0000"/>
                </a:solidFill>
              </a:rPr>
              <a:t>Direttiva MIUR 16 gennaio </a:t>
            </a:r>
            <a:r>
              <a:rPr lang="it-IT" sz="3200" b="1" i="1">
                <a:solidFill>
                  <a:srgbClr val="FF0000"/>
                </a:solidFill>
              </a:rPr>
              <a:t>2012, n</a:t>
            </a:r>
            <a:r>
              <a:rPr lang="it-IT" sz="3200" b="1" i="1" dirty="0">
                <a:solidFill>
                  <a:srgbClr val="FF0000"/>
                </a:solidFill>
              </a:rPr>
              <a:t>.4.</a:t>
            </a:r>
            <a:endParaRPr lang="it-IT" sz="2300" b="1" dirty="0">
              <a:solidFill>
                <a:srgbClr val="FF0000"/>
              </a:solidFill>
            </a:endParaRPr>
          </a:p>
          <a:p>
            <a:pPr marL="342900" indent="-342900">
              <a:buFont typeface="Arial" panose="020B0604020202020204" pitchFamily="34" charset="0"/>
              <a:buChar char="•"/>
              <a:defRPr/>
            </a:pPr>
            <a:endParaRPr lang="it-IT" sz="3200" i="1" dirty="0"/>
          </a:p>
          <a:p>
            <a:pPr marL="342900" indent="-342900">
              <a:buFont typeface="Arial" panose="020B0604020202020204" pitchFamily="34" charset="0"/>
              <a:buChar char="•"/>
              <a:defRPr/>
            </a:pPr>
            <a:endParaRPr lang="it-IT" sz="2300" dirty="0"/>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1026" name="Picture 2" descr="Istituti Tecnici nel DL 144/2022, le novità di rilievo">
            <a:extLst>
              <a:ext uri="{FF2B5EF4-FFF2-40B4-BE49-F238E27FC236}">
                <a16:creationId xmlns:a16="http://schemas.microsoft.com/office/drawing/2014/main" id="{F0AB29DA-FA76-4920-8E57-4A22D64D0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300" y="398536"/>
            <a:ext cx="3785600" cy="24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3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ISTITUTI PROFESSIONALI</a:t>
            </a:r>
          </a:p>
        </p:txBody>
      </p:sp>
      <p:sp>
        <p:nvSpPr>
          <p:cNvPr id="350211" name="Text Box 3"/>
          <p:cNvSpPr txBox="1">
            <a:spLocks noChangeArrowheads="1"/>
          </p:cNvSpPr>
          <p:nvPr/>
        </p:nvSpPr>
        <p:spPr bwMode="auto">
          <a:xfrm>
            <a:off x="1052633" y="2746228"/>
            <a:ext cx="9262043" cy="4044836"/>
          </a:xfrm>
          <a:prstGeom prst="rect">
            <a:avLst/>
          </a:prstGeom>
          <a:noFill/>
          <a:ln w="9525">
            <a:noFill/>
            <a:miter lim="800000"/>
            <a:headEnd/>
            <a:tailEnd/>
          </a:ln>
          <a:effectLst/>
        </p:spPr>
        <p:txBody>
          <a:bodyPr lIns="104278" tIns="52139" rIns="104278" bIns="52139">
            <a:spAutoFit/>
          </a:bodyPr>
          <a:lstStyle/>
          <a:p>
            <a:pPr marL="457200" indent="-457200">
              <a:buFont typeface="Arial" panose="020B0604020202020204" pitchFamily="34" charset="0"/>
              <a:buChar char="•"/>
              <a:defRPr/>
            </a:pPr>
            <a:r>
              <a:rPr lang="it-IT" sz="3200" i="1" dirty="0"/>
              <a:t>Durata pari a 5 anni, articolati in un biennio e tre annualità, al termine dei quali si sostiene l’Esame di Stato.</a:t>
            </a:r>
          </a:p>
          <a:p>
            <a:pPr marL="457200" indent="-457200">
              <a:buFont typeface="Arial" panose="020B0604020202020204" pitchFamily="34" charset="0"/>
              <a:buChar char="•"/>
              <a:defRPr/>
            </a:pPr>
            <a:r>
              <a:rPr lang="it-IT" sz="3200" i="1" dirty="0"/>
              <a:t>Sono suddivisi in 11 indirizzi, in luogo dei 6 previsti dal D.P.R. n.87/2010 e sono possibili passaggi verso il sistema dell’istruzione e formazione professionale.</a:t>
            </a:r>
          </a:p>
          <a:p>
            <a:pPr marL="457200" indent="-457200">
              <a:buFont typeface="Arial" panose="020B0604020202020204" pitchFamily="34" charset="0"/>
              <a:buChar char="•"/>
              <a:defRPr/>
            </a:pPr>
            <a:r>
              <a:rPr lang="it-IT" sz="3200" b="1" i="1" dirty="0">
                <a:solidFill>
                  <a:srgbClr val="FF0000"/>
                </a:solidFill>
              </a:rPr>
              <a:t>Linee guida D.I. 24 maggio 2018, n. 92</a:t>
            </a:r>
            <a:endParaRPr lang="it-IT" sz="2300" b="1" dirty="0">
              <a:solidFill>
                <a:srgbClr val="FF0000"/>
              </a:solidFill>
            </a:endParaRPr>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4" descr="bull2">
            <a:extLst>
              <a:ext uri="{FF2B5EF4-FFF2-40B4-BE49-F238E27FC236}">
                <a16:creationId xmlns:a16="http://schemas.microsoft.com/office/drawing/2014/main" id="{0744B167-BAD5-4E86-B88F-F7C24D20C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75500" y="570225"/>
            <a:ext cx="3355853" cy="187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0636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PERCORSI PER LE COMPETENZE TRASVERSALI E L’ORIENTAMENTO</a:t>
            </a:r>
          </a:p>
        </p:txBody>
      </p:sp>
      <p:sp>
        <p:nvSpPr>
          <p:cNvPr id="350211" name="Text Box 3"/>
          <p:cNvSpPr txBox="1">
            <a:spLocks noChangeArrowheads="1"/>
          </p:cNvSpPr>
          <p:nvPr/>
        </p:nvSpPr>
        <p:spPr bwMode="auto">
          <a:xfrm>
            <a:off x="698501" y="2746228"/>
            <a:ext cx="9616176" cy="3983281"/>
          </a:xfrm>
          <a:prstGeom prst="rect">
            <a:avLst/>
          </a:prstGeom>
          <a:noFill/>
          <a:ln w="9525">
            <a:noFill/>
            <a:miter lim="800000"/>
            <a:headEnd/>
            <a:tailEnd/>
          </a:ln>
          <a:effectLst/>
        </p:spPr>
        <p:txBody>
          <a:bodyPr wrap="square" lIns="104278" tIns="52139" rIns="104278" bIns="52139">
            <a:spAutoFit/>
          </a:bodyPr>
          <a:lstStyle/>
          <a:p>
            <a:pPr marL="457200" indent="-457200">
              <a:buFont typeface="Arial" panose="020B0604020202020204" pitchFamily="34" charset="0"/>
              <a:buChar char="•"/>
              <a:defRPr/>
            </a:pPr>
            <a:r>
              <a:rPr lang="it-IT" sz="2800" i="1" dirty="0"/>
              <a:t>La materia dell’alternanza scuola-lavoro (ora PCTO) trova spazio in più punti della Legge 107/2015; sono previste  210 ore nell’ultimo triennio del professionale, 150 ore negli istituti tecnici e 90 ore nei licei.</a:t>
            </a:r>
          </a:p>
          <a:p>
            <a:pPr marL="457200" indent="-457200">
              <a:buFont typeface="Arial" panose="020B0604020202020204" pitchFamily="34" charset="0"/>
              <a:buChar char="•"/>
              <a:defRPr/>
            </a:pPr>
            <a:r>
              <a:rPr lang="it-IT" sz="2800" i="1" dirty="0"/>
              <a:t>Gli istituti di scuola secondaria devono organizzare per gli studenti percorsi in collaborazione con le imprese, al fine di assicurare ai giovani, oltre alle conoscenze di base, l’acquisizione di competenze spendibili nel mercato del lavoro.</a:t>
            </a:r>
            <a:endParaRPr lang="it-IT" sz="2800" dirty="0"/>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2" descr="http://www.spazionuovo.org/site/wp-content/uploads/2015/05/2805.jpg">
            <a:extLst>
              <a:ext uri="{FF2B5EF4-FFF2-40B4-BE49-F238E27FC236}">
                <a16:creationId xmlns:a16="http://schemas.microsoft.com/office/drawing/2014/main" id="{1C77F305-1939-4B07-A55E-AF2F84A166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7364" y="446044"/>
            <a:ext cx="2206036" cy="173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368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883691" y="446044"/>
            <a:ext cx="9275039" cy="1652984"/>
          </a:xfrm>
        </p:spPr>
        <p:txBody>
          <a:bodyPr/>
          <a:lstStyle/>
          <a:p>
            <a:pPr eaLnBrk="1" hangingPunct="1"/>
            <a:r>
              <a:rPr lang="it-IT" altLang="it-IT" i="1" dirty="0">
                <a:solidFill>
                  <a:srgbClr val="003399"/>
                </a:solidFill>
              </a:rPr>
              <a:t>PERCORSI PER LE COMPETENZE TRASVERSALI E L’ORIENTAMENTO</a:t>
            </a:r>
          </a:p>
        </p:txBody>
      </p:sp>
      <p:sp>
        <p:nvSpPr>
          <p:cNvPr id="350211" name="Text Box 3"/>
          <p:cNvSpPr txBox="1">
            <a:spLocks noChangeArrowheads="1"/>
          </p:cNvSpPr>
          <p:nvPr/>
        </p:nvSpPr>
        <p:spPr bwMode="auto">
          <a:xfrm>
            <a:off x="1052633" y="2746228"/>
            <a:ext cx="9262043" cy="4537279"/>
          </a:xfrm>
          <a:prstGeom prst="rect">
            <a:avLst/>
          </a:prstGeom>
          <a:noFill/>
          <a:ln w="9525">
            <a:noFill/>
            <a:miter lim="800000"/>
            <a:headEnd/>
            <a:tailEnd/>
          </a:ln>
          <a:effectLst/>
        </p:spPr>
        <p:txBody>
          <a:bodyPr lIns="104278" tIns="52139" rIns="104278" bIns="52139">
            <a:spAutoFit/>
          </a:bodyPr>
          <a:lstStyle/>
          <a:p>
            <a:pPr marL="457200" indent="-457200">
              <a:buFont typeface="Arial" panose="020B0604020202020204" pitchFamily="34" charset="0"/>
              <a:buChar char="•"/>
              <a:defRPr/>
            </a:pPr>
            <a:r>
              <a:rPr lang="it-IT" sz="3200" i="1" dirty="0"/>
              <a:t>Sono obbligatori per tutti gli studenti delle scuole secondarie di secondo grado.</a:t>
            </a:r>
          </a:p>
          <a:p>
            <a:pPr marL="457200" indent="-457200">
              <a:buFont typeface="Arial" panose="020B0604020202020204" pitchFamily="34" charset="0"/>
              <a:buChar char="•"/>
              <a:defRPr/>
            </a:pPr>
            <a:r>
              <a:rPr lang="it-IT" sz="3200" i="1" dirty="0"/>
              <a:t>I percorsi si realizzano con attività sia dentro la scuola, (orientamento professionale, incontri con consulenti esterni), sia fuori dalla scuola (anche all’estero </a:t>
            </a:r>
            <a:r>
              <a:rPr lang="it-IT" sz="3200" i="1" dirty="0" err="1"/>
              <a:t>purchè</a:t>
            </a:r>
            <a:r>
              <a:rPr lang="it-IT" sz="3200" i="1" dirty="0"/>
              <a:t> durante la sospensione delle attività didattiche). Al termine del percorso vengono rilasciati attestati di frequenza, certificati di competenze e crediti scolastici/formativi.</a:t>
            </a:r>
            <a:endParaRPr lang="it-IT" sz="2300" dirty="0"/>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Immagine 4" descr="images6.jpg">
            <a:extLst>
              <a:ext uri="{FF2B5EF4-FFF2-40B4-BE49-F238E27FC236}">
                <a16:creationId xmlns:a16="http://schemas.microsoft.com/office/drawing/2014/main" id="{574E933E-DB54-4698-8CA3-3EAFB103C9E3}"/>
              </a:ext>
            </a:extLst>
          </p:cNvPr>
          <p:cNvPicPr>
            <a:picLocks noChangeAspect="1"/>
          </p:cNvPicPr>
          <p:nvPr/>
        </p:nvPicPr>
        <p:blipFill>
          <a:blip r:embed="rId2" cstate="print"/>
          <a:stretch>
            <a:fillRect/>
          </a:stretch>
        </p:blipFill>
        <p:spPr>
          <a:xfrm>
            <a:off x="8305588" y="0"/>
            <a:ext cx="2360001" cy="1368000"/>
          </a:xfrm>
          <a:prstGeom prst="rect">
            <a:avLst/>
          </a:prstGeom>
        </p:spPr>
      </p:pic>
    </p:spTree>
    <p:extLst>
      <p:ext uri="{BB962C8B-B14F-4D97-AF65-F5344CB8AC3E}">
        <p14:creationId xmlns:p14="http://schemas.microsoft.com/office/powerpoint/2010/main" val="121429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698501" y="446044"/>
            <a:ext cx="9460230" cy="1652984"/>
          </a:xfrm>
        </p:spPr>
        <p:txBody>
          <a:bodyPr>
            <a:normAutofit/>
          </a:bodyPr>
          <a:lstStyle/>
          <a:p>
            <a:pPr eaLnBrk="1" hangingPunct="1"/>
            <a:r>
              <a:rPr lang="it-IT" altLang="it-IT" sz="4000" i="1" dirty="0">
                <a:solidFill>
                  <a:srgbClr val="003399"/>
                </a:solidFill>
              </a:rPr>
              <a:t>LA CARTA DEI DIRITTI E DEI DOVERI </a:t>
            </a:r>
            <a:br>
              <a:rPr lang="it-IT" altLang="it-IT" sz="4000" i="1" dirty="0">
                <a:solidFill>
                  <a:srgbClr val="003399"/>
                </a:solidFill>
              </a:rPr>
            </a:br>
            <a:r>
              <a:rPr lang="it-IT" altLang="it-IT" sz="4000" i="1" dirty="0">
                <a:solidFill>
                  <a:srgbClr val="003399"/>
                </a:solidFill>
              </a:rPr>
              <a:t>DEGLI STUDENTI IN ALTERNANZA</a:t>
            </a:r>
          </a:p>
        </p:txBody>
      </p:sp>
      <p:sp>
        <p:nvSpPr>
          <p:cNvPr id="350211" name="Text Box 3"/>
          <p:cNvSpPr txBox="1">
            <a:spLocks noChangeArrowheads="1"/>
          </p:cNvSpPr>
          <p:nvPr/>
        </p:nvSpPr>
        <p:spPr bwMode="auto">
          <a:xfrm>
            <a:off x="1052633" y="2746228"/>
            <a:ext cx="9262043" cy="4537279"/>
          </a:xfrm>
          <a:prstGeom prst="rect">
            <a:avLst/>
          </a:prstGeom>
          <a:noFill/>
          <a:ln w="9525">
            <a:noFill/>
            <a:miter lim="800000"/>
            <a:headEnd/>
            <a:tailEnd/>
          </a:ln>
          <a:effectLst/>
        </p:spPr>
        <p:txBody>
          <a:bodyPr lIns="104278" tIns="52139" rIns="104278" bIns="52139">
            <a:spAutoFit/>
          </a:bodyPr>
          <a:lstStyle/>
          <a:p>
            <a:pPr marL="457200" indent="-457200">
              <a:buFont typeface="Arial" panose="020B0604020202020204" pitchFamily="34" charset="0"/>
              <a:buChar char="•"/>
              <a:defRPr/>
            </a:pPr>
            <a:r>
              <a:rPr lang="it-IT" sz="3200" i="1" dirty="0"/>
              <a:t>E’ stata definita la «Carta dei diritti e dei doveri delle studentesse e degli studenti in alternanza» che garantisce agli  studenti il diritto dell’informazione chiara, trasparente e puntuale sulle attività che andranno a svolgere e sugli apprendimenti conseguiti nelle fasi formative teoriche e pratiche; definisce anche i loro doveri, tra i quali il rispetto del Patto formativo e delle regole di comportamento.</a:t>
            </a:r>
            <a:endParaRPr lang="it-IT" sz="2300" dirty="0"/>
          </a:p>
        </p:txBody>
      </p:sp>
      <p:sp>
        <p:nvSpPr>
          <p:cNvPr id="7" name="Segnaposto piè di pagina 6"/>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2052" name="Picture 4" descr="Student GIFs - Get the best gif on GIFER">
            <a:extLst>
              <a:ext uri="{FF2B5EF4-FFF2-40B4-BE49-F238E27FC236}">
                <a16:creationId xmlns:a16="http://schemas.microsoft.com/office/drawing/2014/main" id="{C817302D-E265-46FC-BFA6-22414695A9D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8267" y="83961"/>
            <a:ext cx="190500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95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6300" y="1416051"/>
            <a:ext cx="5105401" cy="457200"/>
          </a:xfrm>
          <a:custGeom>
            <a:avLst/>
            <a:gdLst/>
            <a:ahLst/>
            <a:cxnLst/>
            <a:rect l="l" t="t" r="r" b="b"/>
            <a:pathLst>
              <a:path w="6219443" h="978407">
                <a:moveTo>
                  <a:pt x="6219443" y="973835"/>
                </a:moveTo>
                <a:lnTo>
                  <a:pt x="6219443" y="4571"/>
                </a:lnTo>
                <a:lnTo>
                  <a:pt x="6213347" y="0"/>
                </a:lnTo>
                <a:lnTo>
                  <a:pt x="6095" y="0"/>
                </a:lnTo>
                <a:lnTo>
                  <a:pt x="0" y="4571"/>
                </a:lnTo>
                <a:lnTo>
                  <a:pt x="0" y="973835"/>
                </a:lnTo>
                <a:lnTo>
                  <a:pt x="6095" y="978407"/>
                </a:lnTo>
                <a:lnTo>
                  <a:pt x="13715" y="978407"/>
                </a:lnTo>
                <a:lnTo>
                  <a:pt x="13715" y="24383"/>
                </a:lnTo>
                <a:lnTo>
                  <a:pt x="25907" y="12191"/>
                </a:lnTo>
                <a:lnTo>
                  <a:pt x="25907" y="24383"/>
                </a:lnTo>
                <a:lnTo>
                  <a:pt x="6193535" y="24383"/>
                </a:lnTo>
                <a:lnTo>
                  <a:pt x="6193535" y="12191"/>
                </a:lnTo>
                <a:lnTo>
                  <a:pt x="6205727" y="24383"/>
                </a:lnTo>
                <a:lnTo>
                  <a:pt x="6205727" y="978407"/>
                </a:lnTo>
                <a:lnTo>
                  <a:pt x="6213347" y="978407"/>
                </a:lnTo>
                <a:lnTo>
                  <a:pt x="6219443" y="973835"/>
                </a:lnTo>
                <a:close/>
              </a:path>
              <a:path w="6219443" h="978407">
                <a:moveTo>
                  <a:pt x="25907" y="24383"/>
                </a:moveTo>
                <a:lnTo>
                  <a:pt x="25907" y="12191"/>
                </a:lnTo>
                <a:lnTo>
                  <a:pt x="13715" y="24383"/>
                </a:lnTo>
                <a:lnTo>
                  <a:pt x="25907" y="24383"/>
                </a:lnTo>
                <a:close/>
              </a:path>
              <a:path w="6219443" h="978407">
                <a:moveTo>
                  <a:pt x="25907" y="954023"/>
                </a:moveTo>
                <a:lnTo>
                  <a:pt x="25907" y="24383"/>
                </a:lnTo>
                <a:lnTo>
                  <a:pt x="13715" y="24383"/>
                </a:lnTo>
                <a:lnTo>
                  <a:pt x="13715" y="954023"/>
                </a:lnTo>
                <a:lnTo>
                  <a:pt x="25907" y="954023"/>
                </a:lnTo>
                <a:close/>
              </a:path>
              <a:path w="6219443" h="978407">
                <a:moveTo>
                  <a:pt x="6205727" y="954023"/>
                </a:moveTo>
                <a:lnTo>
                  <a:pt x="13715" y="954023"/>
                </a:lnTo>
                <a:lnTo>
                  <a:pt x="25907" y="966215"/>
                </a:lnTo>
                <a:lnTo>
                  <a:pt x="25907" y="978407"/>
                </a:lnTo>
                <a:lnTo>
                  <a:pt x="6193535" y="978407"/>
                </a:lnTo>
                <a:lnTo>
                  <a:pt x="6193535" y="966215"/>
                </a:lnTo>
                <a:lnTo>
                  <a:pt x="6205727" y="954023"/>
                </a:lnTo>
                <a:close/>
              </a:path>
              <a:path w="6219443" h="978407">
                <a:moveTo>
                  <a:pt x="25907" y="978407"/>
                </a:moveTo>
                <a:lnTo>
                  <a:pt x="25907" y="966215"/>
                </a:lnTo>
                <a:lnTo>
                  <a:pt x="13715" y="954023"/>
                </a:lnTo>
                <a:lnTo>
                  <a:pt x="13715" y="978407"/>
                </a:lnTo>
                <a:lnTo>
                  <a:pt x="25907" y="978407"/>
                </a:lnTo>
                <a:close/>
              </a:path>
              <a:path w="6219443" h="978407">
                <a:moveTo>
                  <a:pt x="6205727" y="24383"/>
                </a:moveTo>
                <a:lnTo>
                  <a:pt x="6193535" y="12191"/>
                </a:lnTo>
                <a:lnTo>
                  <a:pt x="6193535" y="24383"/>
                </a:lnTo>
                <a:lnTo>
                  <a:pt x="6205727" y="24383"/>
                </a:lnTo>
                <a:close/>
              </a:path>
              <a:path w="6219443" h="978407">
                <a:moveTo>
                  <a:pt x="6205727" y="954023"/>
                </a:moveTo>
                <a:lnTo>
                  <a:pt x="6205727" y="24383"/>
                </a:lnTo>
                <a:lnTo>
                  <a:pt x="6193535" y="24383"/>
                </a:lnTo>
                <a:lnTo>
                  <a:pt x="6193535" y="954023"/>
                </a:lnTo>
                <a:lnTo>
                  <a:pt x="6205727" y="954023"/>
                </a:lnTo>
                <a:close/>
              </a:path>
              <a:path w="6219443" h="978407">
                <a:moveTo>
                  <a:pt x="6205727" y="978407"/>
                </a:moveTo>
                <a:lnTo>
                  <a:pt x="6205727" y="954023"/>
                </a:lnTo>
                <a:lnTo>
                  <a:pt x="6193535" y="966215"/>
                </a:lnTo>
                <a:lnTo>
                  <a:pt x="6193535" y="978407"/>
                </a:lnTo>
                <a:lnTo>
                  <a:pt x="6205727" y="978407"/>
                </a:lnTo>
                <a:close/>
              </a:path>
            </a:pathLst>
          </a:custGeom>
          <a:solidFill>
            <a:srgbClr val="CC4656"/>
          </a:solidFill>
        </p:spPr>
        <p:txBody>
          <a:bodyPr wrap="square" lIns="0" tIns="0" rIns="0" bIns="0" rtlCol="0">
            <a:noAutofit/>
          </a:bodyPr>
          <a:lstStyle/>
          <a:p>
            <a:endParaRPr/>
          </a:p>
        </p:txBody>
      </p:sp>
      <p:sp>
        <p:nvSpPr>
          <p:cNvPr id="4" name="object 4"/>
          <p:cNvSpPr txBox="1">
            <a:spLocks noGrp="1"/>
          </p:cNvSpPr>
          <p:nvPr>
            <p:ph idx="1"/>
          </p:nvPr>
        </p:nvSpPr>
        <p:spPr>
          <a:xfrm>
            <a:off x="356447" y="1492250"/>
            <a:ext cx="10158730" cy="6064249"/>
          </a:xfrm>
          <a:prstGeom prst="rect">
            <a:avLst/>
          </a:prstGeom>
        </p:spPr>
        <p:txBody>
          <a:bodyPr vert="horz" wrap="square" lIns="0" tIns="0" rIns="0" bIns="0" rtlCol="0">
            <a:noAutofit/>
          </a:bodyPr>
          <a:lstStyle/>
          <a:p>
            <a:pPr marL="1897380">
              <a:lnSpc>
                <a:spcPct val="100000"/>
              </a:lnSpc>
              <a:tabLst>
                <a:tab pos="3321050" algn="l"/>
                <a:tab pos="4776470" algn="l"/>
                <a:tab pos="5169535" algn="l"/>
              </a:tabLst>
            </a:pPr>
            <a:r>
              <a:rPr sz="2000" b="1" spc="-5" dirty="0">
                <a:solidFill>
                  <a:schemeClr val="tx1"/>
                </a:solidFill>
                <a:latin typeface="Arial"/>
                <a:cs typeface="Arial"/>
              </a:rPr>
              <a:t>ELEME</a:t>
            </a:r>
            <a:r>
              <a:rPr sz="2000" b="1" spc="5" dirty="0">
                <a:solidFill>
                  <a:schemeClr val="tx1"/>
                </a:solidFill>
                <a:latin typeface="Arial"/>
                <a:cs typeface="Arial"/>
              </a:rPr>
              <a:t>N</a:t>
            </a:r>
            <a:r>
              <a:rPr sz="2000" b="1" spc="-5" dirty="0">
                <a:solidFill>
                  <a:schemeClr val="tx1"/>
                </a:solidFill>
                <a:latin typeface="Arial"/>
                <a:cs typeface="Arial"/>
              </a:rPr>
              <a:t>T</a:t>
            </a:r>
            <a:r>
              <a:rPr sz="2000" b="1" spc="0" dirty="0">
                <a:solidFill>
                  <a:schemeClr val="tx1"/>
                </a:solidFill>
                <a:latin typeface="Arial"/>
                <a:cs typeface="Arial"/>
              </a:rPr>
              <a:t>I	G</a:t>
            </a:r>
            <a:r>
              <a:rPr sz="2000" b="1" spc="-5" dirty="0">
                <a:solidFill>
                  <a:schemeClr val="tx1"/>
                </a:solidFill>
                <a:latin typeface="Arial"/>
                <a:cs typeface="Arial"/>
              </a:rPr>
              <a:t>E</a:t>
            </a:r>
            <a:r>
              <a:rPr sz="2000" b="1" spc="5" dirty="0">
                <a:solidFill>
                  <a:schemeClr val="tx1"/>
                </a:solidFill>
                <a:latin typeface="Arial"/>
                <a:cs typeface="Arial"/>
              </a:rPr>
              <a:t>N</a:t>
            </a:r>
            <a:r>
              <a:rPr sz="2000" b="1" spc="-5" dirty="0">
                <a:solidFill>
                  <a:schemeClr val="tx1"/>
                </a:solidFill>
                <a:latin typeface="Arial"/>
                <a:cs typeface="Arial"/>
              </a:rPr>
              <a:t>E</a:t>
            </a:r>
            <a:r>
              <a:rPr sz="2000" b="1" spc="5" dirty="0">
                <a:solidFill>
                  <a:schemeClr val="tx1"/>
                </a:solidFill>
                <a:latin typeface="Arial"/>
                <a:cs typeface="Arial"/>
              </a:rPr>
              <a:t>RA</a:t>
            </a:r>
            <a:r>
              <a:rPr sz="2000" b="1" spc="-5" dirty="0">
                <a:solidFill>
                  <a:schemeClr val="tx1"/>
                </a:solidFill>
                <a:latin typeface="Arial"/>
                <a:cs typeface="Arial"/>
              </a:rPr>
              <a:t>L</a:t>
            </a:r>
            <a:r>
              <a:rPr sz="2000" b="1" spc="0" dirty="0">
                <a:solidFill>
                  <a:schemeClr val="tx1"/>
                </a:solidFill>
                <a:latin typeface="Arial"/>
                <a:cs typeface="Arial"/>
              </a:rPr>
              <a:t>I	</a:t>
            </a:r>
            <a:r>
              <a:rPr sz="2000" b="1" spc="5" dirty="0">
                <a:solidFill>
                  <a:schemeClr val="tx1"/>
                </a:solidFill>
                <a:latin typeface="Arial"/>
                <a:cs typeface="Arial"/>
              </a:rPr>
              <a:t>D</a:t>
            </a:r>
            <a:r>
              <a:rPr sz="2000" b="1" spc="0" dirty="0">
                <a:solidFill>
                  <a:schemeClr val="tx1"/>
                </a:solidFill>
                <a:latin typeface="Arial"/>
                <a:cs typeface="Arial"/>
              </a:rPr>
              <a:t>I	</a:t>
            </a:r>
            <a:r>
              <a:rPr sz="2000" b="1" spc="5" dirty="0">
                <a:solidFill>
                  <a:schemeClr val="tx1"/>
                </a:solidFill>
                <a:latin typeface="Arial"/>
                <a:cs typeface="Arial"/>
              </a:rPr>
              <a:t>N</a:t>
            </a:r>
            <a:r>
              <a:rPr sz="2000" b="1" spc="0" dirty="0">
                <a:solidFill>
                  <a:schemeClr val="tx1"/>
                </a:solidFill>
                <a:latin typeface="Arial"/>
                <a:cs typeface="Arial"/>
              </a:rPr>
              <a:t>O</a:t>
            </a:r>
            <a:r>
              <a:rPr sz="2000" b="1" spc="-5" dirty="0">
                <a:solidFill>
                  <a:schemeClr val="tx1"/>
                </a:solidFill>
                <a:latin typeface="Arial"/>
                <a:cs typeface="Arial"/>
              </a:rPr>
              <a:t>V</a:t>
            </a:r>
            <a:r>
              <a:rPr sz="2000" b="1" spc="-10" dirty="0">
                <a:solidFill>
                  <a:schemeClr val="tx1"/>
                </a:solidFill>
                <a:latin typeface="Arial"/>
                <a:cs typeface="Arial"/>
              </a:rPr>
              <a:t>I</a:t>
            </a:r>
            <a:r>
              <a:rPr sz="2000" b="1" spc="-5" dirty="0">
                <a:solidFill>
                  <a:schemeClr val="tx1"/>
                </a:solidFill>
                <a:latin typeface="Arial"/>
                <a:cs typeface="Arial"/>
              </a:rPr>
              <a:t>T</a:t>
            </a:r>
            <a:r>
              <a:rPr sz="2000" b="1" spc="0" dirty="0">
                <a:solidFill>
                  <a:schemeClr val="tx1"/>
                </a:solidFill>
                <a:latin typeface="Arial"/>
                <a:cs typeface="Arial"/>
              </a:rPr>
              <a:t>À</a:t>
            </a:r>
            <a:endParaRPr sz="2000" dirty="0">
              <a:solidFill>
                <a:schemeClr val="tx1"/>
              </a:solidFill>
              <a:latin typeface="Arial"/>
              <a:cs typeface="Arial"/>
            </a:endParaRPr>
          </a:p>
          <a:p>
            <a:pPr>
              <a:lnSpc>
                <a:spcPts val="1200"/>
              </a:lnSpc>
              <a:spcBef>
                <a:spcPts val="11"/>
              </a:spcBef>
            </a:pPr>
            <a:endParaRPr sz="1200" dirty="0">
              <a:solidFill>
                <a:schemeClr val="tx1"/>
              </a:solidFill>
            </a:endParaRPr>
          </a:p>
          <a:p>
            <a:pPr marL="355600" indent="-342900">
              <a:lnSpc>
                <a:spcPct val="100000"/>
              </a:lnSpc>
              <a:buFont typeface="Arial"/>
              <a:buChar char="•"/>
              <a:tabLst>
                <a:tab pos="354965" algn="l"/>
              </a:tabLst>
            </a:pPr>
            <a:r>
              <a:rPr sz="2000" b="1" spc="-5" dirty="0">
                <a:solidFill>
                  <a:schemeClr val="tx1"/>
                </a:solidFill>
                <a:latin typeface="Arial"/>
                <a:cs typeface="Arial"/>
              </a:rPr>
              <a:t>L</a:t>
            </a:r>
            <a:r>
              <a:rPr sz="2000" b="1" spc="-10" dirty="0">
                <a:solidFill>
                  <a:schemeClr val="tx1"/>
                </a:solidFill>
                <a:latin typeface="Arial"/>
                <a:cs typeface="Arial"/>
              </a:rPr>
              <a:t>i</a:t>
            </a:r>
            <a:r>
              <a:rPr sz="2000" b="1" spc="-5" dirty="0">
                <a:solidFill>
                  <a:schemeClr val="tx1"/>
                </a:solidFill>
                <a:latin typeface="Arial"/>
                <a:cs typeface="Arial"/>
              </a:rPr>
              <a:t>ngu</a:t>
            </a:r>
            <a:r>
              <a:rPr sz="2000" b="1" spc="0" dirty="0">
                <a:solidFill>
                  <a:schemeClr val="tx1"/>
                </a:solidFill>
                <a:latin typeface="Arial"/>
                <a:cs typeface="Arial"/>
              </a:rPr>
              <a:t>a</a:t>
            </a:r>
            <a:r>
              <a:rPr sz="2000" b="1" spc="-5" dirty="0">
                <a:solidFill>
                  <a:schemeClr val="tx1"/>
                </a:solidFill>
                <a:latin typeface="Arial"/>
                <a:cs typeface="Arial"/>
              </a:rPr>
              <a:t>gg</a:t>
            </a:r>
            <a:r>
              <a:rPr sz="2000" b="1" spc="-10" dirty="0">
                <a:solidFill>
                  <a:schemeClr val="tx1"/>
                </a:solidFill>
                <a:latin typeface="Arial"/>
                <a:cs typeface="Arial"/>
              </a:rPr>
              <a:t>i</a:t>
            </a:r>
            <a:r>
              <a:rPr sz="2000" b="1" spc="0" dirty="0">
                <a:solidFill>
                  <a:schemeClr val="tx1"/>
                </a:solidFill>
                <a:latin typeface="Arial"/>
                <a:cs typeface="Arial"/>
              </a:rPr>
              <a:t>o</a:t>
            </a:r>
            <a:r>
              <a:rPr sz="2000" b="1" spc="-20" dirty="0">
                <a:solidFill>
                  <a:schemeClr val="tx1"/>
                </a:solidFill>
                <a:latin typeface="Arial"/>
                <a:cs typeface="Arial"/>
              </a:rPr>
              <a:t> </a:t>
            </a:r>
            <a:r>
              <a:rPr sz="2000" b="1" spc="-5" dirty="0">
                <a:solidFill>
                  <a:schemeClr val="tx1"/>
                </a:solidFill>
                <a:latin typeface="Arial"/>
                <a:cs typeface="Arial"/>
              </a:rPr>
              <a:t>p</a:t>
            </a:r>
            <a:r>
              <a:rPr sz="2000" b="1" spc="-10" dirty="0">
                <a:solidFill>
                  <a:schemeClr val="tx1"/>
                </a:solidFill>
                <a:latin typeface="Arial"/>
                <a:cs typeface="Arial"/>
              </a:rPr>
              <a:t>i</a:t>
            </a:r>
            <a:r>
              <a:rPr sz="2000" b="1" spc="0" dirty="0">
                <a:solidFill>
                  <a:schemeClr val="tx1"/>
                </a:solidFill>
                <a:latin typeface="Arial"/>
                <a:cs typeface="Arial"/>
              </a:rPr>
              <a:t>ù</a:t>
            </a:r>
            <a:r>
              <a:rPr sz="2000" b="1" spc="-5" dirty="0">
                <a:solidFill>
                  <a:schemeClr val="tx1"/>
                </a:solidFill>
                <a:latin typeface="Arial"/>
                <a:cs typeface="Arial"/>
              </a:rPr>
              <a:t> </a:t>
            </a:r>
            <a:r>
              <a:rPr sz="2000" b="1" spc="0" dirty="0">
                <a:solidFill>
                  <a:schemeClr val="tx1"/>
                </a:solidFill>
                <a:latin typeface="Arial"/>
                <a:cs typeface="Arial"/>
              </a:rPr>
              <a:t>se</a:t>
            </a:r>
            <a:r>
              <a:rPr sz="2000" b="1" spc="-10" dirty="0">
                <a:solidFill>
                  <a:schemeClr val="tx1"/>
                </a:solidFill>
                <a:latin typeface="Arial"/>
                <a:cs typeface="Arial"/>
              </a:rPr>
              <a:t>m</a:t>
            </a:r>
            <a:r>
              <a:rPr sz="2000" b="1" spc="-5" dirty="0">
                <a:solidFill>
                  <a:schemeClr val="tx1"/>
                </a:solidFill>
                <a:latin typeface="Arial"/>
                <a:cs typeface="Arial"/>
              </a:rPr>
              <a:t>p</a:t>
            </a:r>
            <a:r>
              <a:rPr sz="2000" b="1" spc="-10" dirty="0">
                <a:solidFill>
                  <a:schemeClr val="tx1"/>
                </a:solidFill>
                <a:latin typeface="Arial"/>
                <a:cs typeface="Arial"/>
              </a:rPr>
              <a:t>li</a:t>
            </a:r>
            <a:r>
              <a:rPr sz="2000" b="1" spc="0" dirty="0">
                <a:solidFill>
                  <a:schemeClr val="tx1"/>
                </a:solidFill>
                <a:latin typeface="Arial"/>
                <a:cs typeface="Arial"/>
              </a:rPr>
              <a:t>ce</a:t>
            </a:r>
            <a:r>
              <a:rPr sz="2000" b="1" spc="-30" dirty="0">
                <a:solidFill>
                  <a:schemeClr val="tx1"/>
                </a:solidFill>
                <a:latin typeface="Arial"/>
                <a:cs typeface="Arial"/>
              </a:rPr>
              <a:t> </a:t>
            </a:r>
            <a:r>
              <a:rPr sz="2000" b="1" spc="0" dirty="0">
                <a:solidFill>
                  <a:schemeClr val="tx1"/>
                </a:solidFill>
                <a:latin typeface="Arial"/>
                <a:cs typeface="Arial"/>
              </a:rPr>
              <a:t>e</a:t>
            </a:r>
            <a:r>
              <a:rPr sz="2000" b="1" spc="-5" dirty="0">
                <a:solidFill>
                  <a:schemeClr val="tx1"/>
                </a:solidFill>
                <a:latin typeface="Arial"/>
                <a:cs typeface="Arial"/>
              </a:rPr>
              <a:t> </a:t>
            </a:r>
            <a:r>
              <a:rPr sz="2000" b="1" spc="0" dirty="0">
                <a:solidFill>
                  <a:schemeClr val="tx1"/>
                </a:solidFill>
                <a:latin typeface="Arial"/>
                <a:cs typeface="Arial"/>
              </a:rPr>
              <a:t>c</a:t>
            </a:r>
            <a:r>
              <a:rPr sz="2000" b="1" spc="-5" dirty="0">
                <a:solidFill>
                  <a:schemeClr val="tx1"/>
                </a:solidFill>
                <a:latin typeface="Arial"/>
                <a:cs typeface="Arial"/>
              </a:rPr>
              <a:t>o</a:t>
            </a:r>
            <a:r>
              <a:rPr sz="2000" b="1" spc="-10" dirty="0">
                <a:solidFill>
                  <a:schemeClr val="tx1"/>
                </a:solidFill>
                <a:latin typeface="Arial"/>
                <a:cs typeface="Arial"/>
              </a:rPr>
              <a:t>m</a:t>
            </a:r>
            <a:r>
              <a:rPr sz="2000" b="1" spc="-5" dirty="0">
                <a:solidFill>
                  <a:schemeClr val="tx1"/>
                </a:solidFill>
                <a:latin typeface="Arial"/>
                <a:cs typeface="Arial"/>
              </a:rPr>
              <a:t>p</a:t>
            </a:r>
            <a:r>
              <a:rPr sz="2000" b="1" spc="0" dirty="0">
                <a:solidFill>
                  <a:schemeClr val="tx1"/>
                </a:solidFill>
                <a:latin typeface="Arial"/>
                <a:cs typeface="Arial"/>
              </a:rPr>
              <a:t>re</a:t>
            </a:r>
            <a:r>
              <a:rPr sz="2000" b="1" spc="-5" dirty="0">
                <a:solidFill>
                  <a:schemeClr val="tx1"/>
                </a:solidFill>
                <a:latin typeface="Arial"/>
                <a:cs typeface="Arial"/>
              </a:rPr>
              <a:t>n</a:t>
            </a:r>
            <a:r>
              <a:rPr sz="2000" b="1" spc="0" dirty="0">
                <a:solidFill>
                  <a:schemeClr val="tx1"/>
                </a:solidFill>
                <a:latin typeface="Arial"/>
                <a:cs typeface="Arial"/>
              </a:rPr>
              <a:t>s</a:t>
            </a:r>
            <a:r>
              <a:rPr sz="2000" b="1" spc="-10" dirty="0">
                <a:solidFill>
                  <a:schemeClr val="tx1"/>
                </a:solidFill>
                <a:latin typeface="Arial"/>
                <a:cs typeface="Arial"/>
              </a:rPr>
              <a:t>i</a:t>
            </a:r>
            <a:r>
              <a:rPr sz="2000" b="1" spc="-5" dirty="0">
                <a:solidFill>
                  <a:schemeClr val="tx1"/>
                </a:solidFill>
                <a:latin typeface="Arial"/>
                <a:cs typeface="Arial"/>
              </a:rPr>
              <a:t>b</a:t>
            </a:r>
            <a:r>
              <a:rPr sz="2000" b="1" spc="-10" dirty="0">
                <a:solidFill>
                  <a:schemeClr val="tx1"/>
                </a:solidFill>
                <a:latin typeface="Arial"/>
                <a:cs typeface="Arial"/>
              </a:rPr>
              <a:t>il</a:t>
            </a:r>
            <a:r>
              <a:rPr sz="2000" b="1" spc="0" dirty="0">
                <a:solidFill>
                  <a:schemeClr val="tx1"/>
                </a:solidFill>
                <a:latin typeface="Arial"/>
                <a:cs typeface="Arial"/>
              </a:rPr>
              <a:t>e.</a:t>
            </a:r>
            <a:endParaRPr sz="2000" dirty="0">
              <a:solidFill>
                <a:schemeClr val="tx1"/>
              </a:solidFill>
              <a:latin typeface="Arial"/>
              <a:cs typeface="Arial"/>
            </a:endParaRPr>
          </a:p>
          <a:p>
            <a:pPr>
              <a:lnSpc>
                <a:spcPts val="1000"/>
              </a:lnSpc>
              <a:buFont typeface="Arial"/>
              <a:buChar char="•"/>
            </a:pPr>
            <a:endParaRPr sz="1000" dirty="0">
              <a:solidFill>
                <a:schemeClr val="tx1"/>
              </a:solidFill>
            </a:endParaRPr>
          </a:p>
          <a:p>
            <a:pPr>
              <a:lnSpc>
                <a:spcPts val="1300"/>
              </a:lnSpc>
              <a:spcBef>
                <a:spcPts val="99"/>
              </a:spcBef>
              <a:buFont typeface="Arial"/>
              <a:buChar char="•"/>
            </a:pPr>
            <a:endParaRPr sz="1300" dirty="0">
              <a:solidFill>
                <a:schemeClr val="tx1"/>
              </a:solidFill>
            </a:endParaRPr>
          </a:p>
          <a:p>
            <a:pPr marL="355600" indent="-342900">
              <a:lnSpc>
                <a:spcPct val="100000"/>
              </a:lnSpc>
              <a:buFont typeface="Arial"/>
              <a:buChar char="•"/>
              <a:tabLst>
                <a:tab pos="354965" algn="l"/>
              </a:tabLst>
            </a:pPr>
            <a:r>
              <a:rPr sz="2000" b="1" spc="-10" dirty="0">
                <a:solidFill>
                  <a:schemeClr val="tx1"/>
                </a:solidFill>
                <a:latin typeface="Arial"/>
                <a:cs typeface="Arial"/>
              </a:rPr>
              <a:t>I</a:t>
            </a:r>
            <a:r>
              <a:rPr sz="2000" b="1" spc="-5" dirty="0">
                <a:solidFill>
                  <a:schemeClr val="tx1"/>
                </a:solidFill>
                <a:latin typeface="Arial"/>
                <a:cs typeface="Arial"/>
              </a:rPr>
              <a:t>nn</a:t>
            </a:r>
            <a:r>
              <a:rPr sz="2000" b="1" spc="0" dirty="0">
                <a:solidFill>
                  <a:schemeClr val="tx1"/>
                </a:solidFill>
                <a:latin typeface="Arial"/>
                <a:cs typeface="Arial"/>
              </a:rPr>
              <a:t>esto</a:t>
            </a:r>
            <a:r>
              <a:rPr sz="2000" b="1" spc="-30" dirty="0">
                <a:solidFill>
                  <a:schemeClr val="tx1"/>
                </a:solidFill>
                <a:latin typeface="Arial"/>
                <a:cs typeface="Arial"/>
              </a:rPr>
              <a:t> </a:t>
            </a:r>
            <a:r>
              <a:rPr sz="2000" b="1" spc="-5" dirty="0">
                <a:solidFill>
                  <a:schemeClr val="tx1"/>
                </a:solidFill>
                <a:latin typeface="Arial"/>
                <a:cs typeface="Arial"/>
              </a:rPr>
              <a:t>d</a:t>
            </a:r>
            <a:r>
              <a:rPr sz="2000" b="1" spc="0" dirty="0">
                <a:solidFill>
                  <a:schemeClr val="tx1"/>
                </a:solidFill>
                <a:latin typeface="Arial"/>
                <a:cs typeface="Arial"/>
              </a:rPr>
              <a:t>e</a:t>
            </a:r>
            <a:r>
              <a:rPr sz="2000" b="1" spc="-10" dirty="0">
                <a:solidFill>
                  <a:schemeClr val="tx1"/>
                </a:solidFill>
                <a:latin typeface="Arial"/>
                <a:cs typeface="Arial"/>
              </a:rPr>
              <a:t>ll</a:t>
            </a:r>
            <a:r>
              <a:rPr sz="2000" b="1" spc="0" dirty="0">
                <a:solidFill>
                  <a:schemeClr val="tx1"/>
                </a:solidFill>
                <a:latin typeface="Arial"/>
                <a:cs typeface="Arial"/>
              </a:rPr>
              <a:t>e</a:t>
            </a:r>
            <a:r>
              <a:rPr sz="2000" b="1" spc="-15" dirty="0">
                <a:solidFill>
                  <a:schemeClr val="tx1"/>
                </a:solidFill>
                <a:latin typeface="Arial"/>
                <a:cs typeface="Arial"/>
              </a:rPr>
              <a:t> </a:t>
            </a:r>
            <a:r>
              <a:rPr sz="2000" b="1" spc="-5" dirty="0">
                <a:solidFill>
                  <a:schemeClr val="tx1"/>
                </a:solidFill>
                <a:latin typeface="Arial"/>
                <a:cs typeface="Arial"/>
              </a:rPr>
              <a:t>F</a:t>
            </a:r>
            <a:r>
              <a:rPr sz="2000" b="1" spc="-10" dirty="0">
                <a:solidFill>
                  <a:schemeClr val="tx1"/>
                </a:solidFill>
                <a:latin typeface="Arial"/>
                <a:cs typeface="Arial"/>
              </a:rPr>
              <a:t>I</a:t>
            </a:r>
            <a:r>
              <a:rPr sz="2000" b="1" spc="5" dirty="0">
                <a:solidFill>
                  <a:schemeClr val="tx1"/>
                </a:solidFill>
                <a:latin typeface="Arial"/>
                <a:cs typeface="Arial"/>
              </a:rPr>
              <a:t>NA</a:t>
            </a:r>
            <a:r>
              <a:rPr sz="2000" b="1" spc="-5" dirty="0">
                <a:solidFill>
                  <a:schemeClr val="tx1"/>
                </a:solidFill>
                <a:latin typeface="Arial"/>
                <a:cs typeface="Arial"/>
              </a:rPr>
              <a:t>L</a:t>
            </a:r>
            <a:r>
              <a:rPr sz="2000" b="1" spc="-10" dirty="0">
                <a:solidFill>
                  <a:schemeClr val="tx1"/>
                </a:solidFill>
                <a:latin typeface="Arial"/>
                <a:cs typeface="Arial"/>
              </a:rPr>
              <a:t>I</a:t>
            </a:r>
            <a:r>
              <a:rPr sz="2000" b="1" spc="-5" dirty="0">
                <a:solidFill>
                  <a:schemeClr val="tx1"/>
                </a:solidFill>
                <a:latin typeface="Arial"/>
                <a:cs typeface="Arial"/>
              </a:rPr>
              <a:t>T</a:t>
            </a:r>
            <a:r>
              <a:rPr sz="2000" b="1" spc="0" dirty="0">
                <a:solidFill>
                  <a:schemeClr val="tx1"/>
                </a:solidFill>
                <a:latin typeface="Arial"/>
                <a:cs typeface="Arial"/>
              </a:rPr>
              <a:t>À</a:t>
            </a:r>
            <a:r>
              <a:rPr sz="2000" b="1" spc="-15" dirty="0">
                <a:solidFill>
                  <a:schemeClr val="tx1"/>
                </a:solidFill>
                <a:latin typeface="Arial"/>
                <a:cs typeface="Arial"/>
              </a:rPr>
              <a:t> </a:t>
            </a:r>
            <a:r>
              <a:rPr sz="2000" b="1" spc="-5" dirty="0">
                <a:solidFill>
                  <a:schemeClr val="tx1"/>
                </a:solidFill>
                <a:latin typeface="Arial"/>
                <a:cs typeface="Arial"/>
              </a:rPr>
              <a:t>d</a:t>
            </a:r>
            <a:r>
              <a:rPr sz="2000" b="1" spc="0" dirty="0">
                <a:solidFill>
                  <a:schemeClr val="tx1"/>
                </a:solidFill>
                <a:latin typeface="Arial"/>
                <a:cs typeface="Arial"/>
              </a:rPr>
              <a:t>e</a:t>
            </a:r>
            <a:r>
              <a:rPr sz="2000" b="1" spc="-10" dirty="0">
                <a:solidFill>
                  <a:schemeClr val="tx1"/>
                </a:solidFill>
                <a:latin typeface="Arial"/>
                <a:cs typeface="Arial"/>
              </a:rPr>
              <a:t>ll</a:t>
            </a:r>
            <a:r>
              <a:rPr sz="2000" b="1" spc="0" dirty="0">
                <a:solidFill>
                  <a:schemeClr val="tx1"/>
                </a:solidFill>
                <a:latin typeface="Arial"/>
                <a:cs typeface="Arial"/>
              </a:rPr>
              <a:t>a</a:t>
            </a:r>
            <a:r>
              <a:rPr sz="2000" b="1" spc="-15" dirty="0">
                <a:solidFill>
                  <a:schemeClr val="tx1"/>
                </a:solidFill>
                <a:latin typeface="Arial"/>
                <a:cs typeface="Arial"/>
              </a:rPr>
              <a:t> </a:t>
            </a:r>
            <a:r>
              <a:rPr sz="2000" b="1" spc="0" dirty="0" err="1">
                <a:solidFill>
                  <a:schemeClr val="tx1"/>
                </a:solidFill>
                <a:latin typeface="Arial"/>
                <a:cs typeface="Arial"/>
              </a:rPr>
              <a:t>sc</a:t>
            </a:r>
            <a:r>
              <a:rPr sz="2000" b="1" spc="-5" dirty="0" err="1">
                <a:solidFill>
                  <a:schemeClr val="tx1"/>
                </a:solidFill>
                <a:latin typeface="Arial"/>
                <a:cs typeface="Arial"/>
              </a:rPr>
              <a:t>uo</a:t>
            </a:r>
            <a:r>
              <a:rPr sz="2000" b="1" spc="-10" dirty="0" err="1">
                <a:solidFill>
                  <a:schemeClr val="tx1"/>
                </a:solidFill>
                <a:latin typeface="Arial"/>
                <a:cs typeface="Arial"/>
              </a:rPr>
              <a:t>l</a:t>
            </a:r>
            <a:r>
              <a:rPr sz="2000" b="1" spc="0" dirty="0" err="1">
                <a:solidFill>
                  <a:schemeClr val="tx1"/>
                </a:solidFill>
                <a:latin typeface="Arial"/>
                <a:cs typeface="Arial"/>
              </a:rPr>
              <a:t>a</a:t>
            </a:r>
            <a:r>
              <a:rPr sz="2000" b="1" spc="-15" dirty="0">
                <a:solidFill>
                  <a:schemeClr val="tx1"/>
                </a:solidFill>
                <a:latin typeface="Arial"/>
                <a:cs typeface="Arial"/>
              </a:rPr>
              <a:t> </a:t>
            </a:r>
            <a:r>
              <a:rPr sz="2000" b="1" spc="-5" dirty="0" err="1">
                <a:solidFill>
                  <a:schemeClr val="tx1"/>
                </a:solidFill>
                <a:latin typeface="Arial"/>
                <a:cs typeface="Arial"/>
              </a:rPr>
              <a:t>n</a:t>
            </a:r>
            <a:r>
              <a:rPr sz="2000" b="1" spc="0" dirty="0" err="1">
                <a:solidFill>
                  <a:schemeClr val="tx1"/>
                </a:solidFill>
                <a:latin typeface="Arial"/>
                <a:cs typeface="Arial"/>
              </a:rPr>
              <a:t>el</a:t>
            </a:r>
            <a:r>
              <a:rPr lang="it-IT" sz="2000" b="1" spc="0" dirty="0">
                <a:solidFill>
                  <a:schemeClr val="tx1"/>
                </a:solidFill>
                <a:latin typeface="Arial"/>
                <a:cs typeface="Arial"/>
              </a:rPr>
              <a:t> </a:t>
            </a:r>
            <a:r>
              <a:rPr sz="2000" b="1" spc="-5" dirty="0">
                <a:solidFill>
                  <a:schemeClr val="tx1"/>
                </a:solidFill>
                <a:latin typeface="Arial Black"/>
                <a:cs typeface="Arial Black"/>
              </a:rPr>
              <a:t>«</a:t>
            </a:r>
            <a:r>
              <a:rPr sz="2000" b="1" spc="-5" dirty="0" err="1">
                <a:solidFill>
                  <a:schemeClr val="tx1"/>
                </a:solidFill>
                <a:latin typeface="Arial Black"/>
                <a:cs typeface="Arial Black"/>
              </a:rPr>
              <a:t>Quad</a:t>
            </a:r>
            <a:r>
              <a:rPr sz="2000" b="1" spc="30" dirty="0" err="1">
                <a:solidFill>
                  <a:schemeClr val="tx1"/>
                </a:solidFill>
                <a:latin typeface="Arial Black"/>
                <a:cs typeface="Arial Black"/>
              </a:rPr>
              <a:t>r</a:t>
            </a:r>
            <a:r>
              <a:rPr sz="2000" b="1" spc="0" dirty="0" err="1">
                <a:solidFill>
                  <a:schemeClr val="tx1"/>
                </a:solidFill>
                <a:latin typeface="Arial Black"/>
                <a:cs typeface="Arial Black"/>
              </a:rPr>
              <a:t>o</a:t>
            </a:r>
            <a:r>
              <a:rPr sz="2000" b="1" spc="0" dirty="0">
                <a:solidFill>
                  <a:schemeClr val="tx1"/>
                </a:solidFill>
                <a:latin typeface="Arial Black"/>
                <a:cs typeface="Arial Black"/>
              </a:rPr>
              <a:t> </a:t>
            </a:r>
            <a:r>
              <a:rPr sz="2000" b="1" spc="-5" dirty="0">
                <a:solidFill>
                  <a:schemeClr val="tx1"/>
                </a:solidFill>
                <a:latin typeface="Arial Black"/>
                <a:cs typeface="Arial Black"/>
              </a:rPr>
              <a:t>eu</a:t>
            </a:r>
            <a:r>
              <a:rPr sz="2000" b="1" spc="30" dirty="0">
                <a:solidFill>
                  <a:schemeClr val="tx1"/>
                </a:solidFill>
                <a:latin typeface="Arial Black"/>
                <a:cs typeface="Arial Black"/>
              </a:rPr>
              <a:t>r</a:t>
            </a:r>
            <a:r>
              <a:rPr sz="2000" b="1" spc="-5" dirty="0">
                <a:solidFill>
                  <a:schemeClr val="tx1"/>
                </a:solidFill>
                <a:latin typeface="Arial Black"/>
                <a:cs typeface="Arial Black"/>
              </a:rPr>
              <a:t>ope</a:t>
            </a:r>
            <a:r>
              <a:rPr sz="2000" b="1" spc="0" dirty="0">
                <a:solidFill>
                  <a:schemeClr val="tx1"/>
                </a:solidFill>
                <a:latin typeface="Arial Black"/>
                <a:cs typeface="Arial Black"/>
              </a:rPr>
              <a:t>o</a:t>
            </a:r>
            <a:r>
              <a:rPr sz="2000" b="1" spc="10" dirty="0">
                <a:solidFill>
                  <a:schemeClr val="tx1"/>
                </a:solidFill>
                <a:latin typeface="Arial Black"/>
                <a:cs typeface="Arial Black"/>
              </a:rPr>
              <a:t> </a:t>
            </a:r>
            <a:r>
              <a:rPr sz="2000" b="1" spc="-5" dirty="0" err="1">
                <a:solidFill>
                  <a:schemeClr val="tx1"/>
                </a:solidFill>
                <a:latin typeface="Arial Black"/>
                <a:cs typeface="Arial Black"/>
              </a:rPr>
              <a:t>de</a:t>
            </a:r>
            <a:r>
              <a:rPr sz="2000" b="1" spc="0" dirty="0" err="1">
                <a:solidFill>
                  <a:schemeClr val="tx1"/>
                </a:solidFill>
                <a:latin typeface="Arial Black"/>
                <a:cs typeface="Arial Black"/>
              </a:rPr>
              <a:t>lle</a:t>
            </a:r>
            <a:r>
              <a:rPr sz="2000" b="1" spc="-15" dirty="0">
                <a:solidFill>
                  <a:schemeClr val="tx1"/>
                </a:solidFill>
                <a:latin typeface="Arial Black"/>
                <a:cs typeface="Arial Black"/>
              </a:rPr>
              <a:t> </a:t>
            </a:r>
            <a:r>
              <a:rPr sz="2000" b="1" spc="-5" dirty="0" err="1">
                <a:solidFill>
                  <a:schemeClr val="tx1"/>
                </a:solidFill>
                <a:latin typeface="Arial Black"/>
                <a:cs typeface="Arial Black"/>
              </a:rPr>
              <a:t>co</a:t>
            </a:r>
            <a:r>
              <a:rPr sz="2000" b="1" spc="0" dirty="0" err="1">
                <a:solidFill>
                  <a:schemeClr val="tx1"/>
                </a:solidFill>
                <a:latin typeface="Arial Black"/>
                <a:cs typeface="Arial Black"/>
              </a:rPr>
              <a:t>m</a:t>
            </a:r>
            <a:r>
              <a:rPr sz="2000" b="1" spc="-5" dirty="0" err="1">
                <a:solidFill>
                  <a:schemeClr val="tx1"/>
                </a:solidFill>
                <a:latin typeface="Arial Black"/>
                <a:cs typeface="Arial Black"/>
              </a:rPr>
              <a:t>peten</a:t>
            </a:r>
            <a:r>
              <a:rPr sz="2000" b="1" spc="-25" dirty="0" err="1">
                <a:solidFill>
                  <a:schemeClr val="tx1"/>
                </a:solidFill>
                <a:latin typeface="Arial Black"/>
                <a:cs typeface="Arial Black"/>
              </a:rPr>
              <a:t>z</a:t>
            </a:r>
            <a:r>
              <a:rPr sz="2000" b="1" spc="-5" dirty="0" err="1">
                <a:solidFill>
                  <a:schemeClr val="tx1"/>
                </a:solidFill>
                <a:latin typeface="Arial Black"/>
                <a:cs typeface="Arial Black"/>
              </a:rPr>
              <a:t>e</a:t>
            </a:r>
            <a:r>
              <a:rPr lang="it-IT" sz="2000" b="1" dirty="0" err="1">
                <a:solidFill>
                  <a:schemeClr val="tx1"/>
                </a:solidFill>
                <a:latin typeface="Arial Black"/>
                <a:cs typeface="Arial Black"/>
              </a:rPr>
              <a:t> </a:t>
            </a:r>
            <a:r>
              <a:rPr sz="2000" b="1" spc="-45" dirty="0" err="1">
                <a:solidFill>
                  <a:schemeClr val="tx1"/>
                </a:solidFill>
                <a:latin typeface="Arial Black"/>
                <a:cs typeface="Arial Black"/>
              </a:rPr>
              <a:t>c</a:t>
            </a:r>
            <a:r>
              <a:rPr sz="2000" b="1" spc="-5" dirty="0" err="1">
                <a:solidFill>
                  <a:schemeClr val="tx1"/>
                </a:solidFill>
                <a:latin typeface="Arial Black"/>
                <a:cs typeface="Arial Black"/>
              </a:rPr>
              <a:t>h</a:t>
            </a:r>
            <a:r>
              <a:rPr sz="2000" b="1" spc="0" dirty="0" err="1">
                <a:solidFill>
                  <a:schemeClr val="tx1"/>
                </a:solidFill>
                <a:latin typeface="Arial Black"/>
                <a:cs typeface="Arial Black"/>
              </a:rPr>
              <a:t>i</a:t>
            </a:r>
            <a:r>
              <a:rPr sz="2000" b="1" spc="-45" dirty="0" err="1">
                <a:solidFill>
                  <a:schemeClr val="tx1"/>
                </a:solidFill>
                <a:latin typeface="Arial Black"/>
                <a:cs typeface="Arial Black"/>
              </a:rPr>
              <a:t>a</a:t>
            </a:r>
            <a:r>
              <a:rPr sz="2000" b="1" spc="-50" dirty="0" err="1">
                <a:solidFill>
                  <a:schemeClr val="tx1"/>
                </a:solidFill>
                <a:latin typeface="Arial Black"/>
                <a:cs typeface="Arial Black"/>
              </a:rPr>
              <a:t>v</a:t>
            </a:r>
            <a:r>
              <a:rPr sz="2000" b="1" spc="-5" dirty="0" err="1">
                <a:solidFill>
                  <a:schemeClr val="tx1"/>
                </a:solidFill>
                <a:latin typeface="Arial Black"/>
                <a:cs typeface="Arial Black"/>
              </a:rPr>
              <a:t>e</a:t>
            </a:r>
            <a:r>
              <a:rPr sz="2000" b="1" spc="-5" dirty="0">
                <a:solidFill>
                  <a:schemeClr val="tx1"/>
                </a:solidFill>
                <a:latin typeface="Arial Black"/>
                <a:cs typeface="Arial Black"/>
              </a:rPr>
              <a:t>»</a:t>
            </a:r>
            <a:r>
              <a:rPr lang="it-IT" sz="2000" b="1" dirty="0">
                <a:solidFill>
                  <a:schemeClr val="tx1"/>
                </a:solidFill>
                <a:latin typeface="Arial Black"/>
                <a:cs typeface="Arial Black"/>
              </a:rPr>
              <a:t> </a:t>
            </a:r>
            <a:endParaRPr sz="2000" dirty="0">
              <a:solidFill>
                <a:schemeClr val="tx1"/>
              </a:solidFill>
              <a:latin typeface="Arial Black" pitchFamily="34" charset="0"/>
              <a:cs typeface="Arial Black"/>
            </a:endParaRPr>
          </a:p>
          <a:p>
            <a:pPr>
              <a:lnSpc>
                <a:spcPts val="1000"/>
              </a:lnSpc>
            </a:pPr>
            <a:endParaRPr sz="1000" dirty="0">
              <a:solidFill>
                <a:schemeClr val="tx1"/>
              </a:solidFill>
            </a:endParaRPr>
          </a:p>
          <a:p>
            <a:pPr>
              <a:lnSpc>
                <a:spcPts val="1400"/>
              </a:lnSpc>
            </a:pPr>
            <a:endParaRPr sz="1400" dirty="0">
              <a:solidFill>
                <a:schemeClr val="tx1"/>
              </a:solidFill>
            </a:endParaRPr>
          </a:p>
          <a:p>
            <a:pPr marL="355600" marR="53975" indent="-342900">
              <a:lnSpc>
                <a:spcPct val="100000"/>
              </a:lnSpc>
              <a:buFont typeface="Arial"/>
              <a:buChar char="•"/>
              <a:tabLst>
                <a:tab pos="354965" algn="l"/>
              </a:tabLst>
            </a:pPr>
            <a:r>
              <a:rPr sz="2000" b="1" spc="5" dirty="0">
                <a:solidFill>
                  <a:schemeClr val="tx1"/>
                </a:solidFill>
                <a:latin typeface="Arial"/>
                <a:cs typeface="Arial"/>
              </a:rPr>
              <a:t>D</a:t>
            </a:r>
            <a:r>
              <a:rPr sz="2000" b="1" spc="0" dirty="0">
                <a:solidFill>
                  <a:schemeClr val="tx1"/>
                </a:solidFill>
                <a:latin typeface="Arial"/>
                <a:cs typeface="Arial"/>
              </a:rPr>
              <a:t>ef</a:t>
            </a:r>
            <a:r>
              <a:rPr sz="2000" b="1" spc="-10" dirty="0">
                <a:solidFill>
                  <a:schemeClr val="tx1"/>
                </a:solidFill>
                <a:latin typeface="Arial"/>
                <a:cs typeface="Arial"/>
              </a:rPr>
              <a:t>i</a:t>
            </a:r>
            <a:r>
              <a:rPr sz="2000" b="1" spc="-5" dirty="0">
                <a:solidFill>
                  <a:schemeClr val="tx1"/>
                </a:solidFill>
                <a:latin typeface="Arial"/>
                <a:cs typeface="Arial"/>
              </a:rPr>
              <a:t>n</a:t>
            </a:r>
            <a:r>
              <a:rPr sz="2000" b="1" spc="-10" dirty="0">
                <a:solidFill>
                  <a:schemeClr val="tx1"/>
                </a:solidFill>
                <a:latin typeface="Arial"/>
                <a:cs typeface="Arial"/>
              </a:rPr>
              <a:t>i</a:t>
            </a:r>
            <a:r>
              <a:rPr sz="2000" b="1" spc="5" dirty="0">
                <a:solidFill>
                  <a:schemeClr val="tx1"/>
                </a:solidFill>
                <a:latin typeface="Arial"/>
                <a:cs typeface="Arial"/>
              </a:rPr>
              <a:t>z</a:t>
            </a:r>
            <a:r>
              <a:rPr sz="2000" b="1" spc="-10" dirty="0">
                <a:solidFill>
                  <a:schemeClr val="tx1"/>
                </a:solidFill>
                <a:latin typeface="Arial"/>
                <a:cs typeface="Arial"/>
              </a:rPr>
              <a:t>i</a:t>
            </a:r>
            <a:r>
              <a:rPr sz="2000" b="1" spc="-5" dirty="0">
                <a:solidFill>
                  <a:schemeClr val="tx1"/>
                </a:solidFill>
                <a:latin typeface="Arial"/>
                <a:cs typeface="Arial"/>
              </a:rPr>
              <a:t>on</a:t>
            </a:r>
            <a:r>
              <a:rPr sz="2000" b="1" spc="0" dirty="0">
                <a:solidFill>
                  <a:schemeClr val="tx1"/>
                </a:solidFill>
                <a:latin typeface="Arial"/>
                <a:cs typeface="Arial"/>
              </a:rPr>
              <a:t>e</a:t>
            </a:r>
            <a:r>
              <a:rPr sz="2000" b="1" spc="-55" dirty="0">
                <a:solidFill>
                  <a:schemeClr val="tx1"/>
                </a:solidFill>
                <a:latin typeface="Arial"/>
                <a:cs typeface="Arial"/>
              </a:rPr>
              <a:t> </a:t>
            </a:r>
            <a:r>
              <a:rPr sz="2000" b="1" spc="-5" dirty="0">
                <a:solidFill>
                  <a:schemeClr val="tx1"/>
                </a:solidFill>
                <a:latin typeface="Arial"/>
                <a:cs typeface="Arial"/>
              </a:rPr>
              <a:t>p</a:t>
            </a:r>
            <a:r>
              <a:rPr sz="2000" b="1" spc="0" dirty="0">
                <a:solidFill>
                  <a:schemeClr val="tx1"/>
                </a:solidFill>
                <a:latin typeface="Arial"/>
                <a:cs typeface="Arial"/>
              </a:rPr>
              <a:t>r</a:t>
            </a:r>
            <a:r>
              <a:rPr sz="2000" b="1" spc="-5" dirty="0">
                <a:solidFill>
                  <a:schemeClr val="tx1"/>
                </a:solidFill>
                <a:latin typeface="Arial"/>
                <a:cs typeface="Arial"/>
              </a:rPr>
              <a:t>o</a:t>
            </a:r>
            <a:r>
              <a:rPr sz="2000" b="1" spc="0" dirty="0">
                <a:solidFill>
                  <a:schemeClr val="tx1"/>
                </a:solidFill>
                <a:latin typeface="Arial"/>
                <a:cs typeface="Arial"/>
              </a:rPr>
              <a:t>f</a:t>
            </a:r>
            <a:r>
              <a:rPr sz="2000" b="1" spc="-10" dirty="0">
                <a:solidFill>
                  <a:schemeClr val="tx1"/>
                </a:solidFill>
                <a:latin typeface="Arial"/>
                <a:cs typeface="Arial"/>
              </a:rPr>
              <a:t>il</a:t>
            </a:r>
            <a:r>
              <a:rPr sz="2000" b="1" spc="0" dirty="0">
                <a:solidFill>
                  <a:schemeClr val="tx1"/>
                </a:solidFill>
                <a:latin typeface="Arial"/>
                <a:cs typeface="Arial"/>
              </a:rPr>
              <a:t>o</a:t>
            </a:r>
            <a:r>
              <a:rPr sz="2000" b="1" spc="-20" dirty="0">
                <a:solidFill>
                  <a:schemeClr val="tx1"/>
                </a:solidFill>
                <a:latin typeface="Arial"/>
                <a:cs typeface="Arial"/>
              </a:rPr>
              <a:t> </a:t>
            </a:r>
            <a:r>
              <a:rPr sz="2000" b="1" spc="0" dirty="0">
                <a:solidFill>
                  <a:schemeClr val="tx1"/>
                </a:solidFill>
                <a:latin typeface="Arial"/>
                <a:cs typeface="Arial"/>
              </a:rPr>
              <a:t>14e</a:t>
            </a:r>
            <a:r>
              <a:rPr sz="2000" b="1" spc="-5" dirty="0">
                <a:solidFill>
                  <a:schemeClr val="tx1"/>
                </a:solidFill>
                <a:latin typeface="Arial"/>
                <a:cs typeface="Arial"/>
              </a:rPr>
              <a:t>nn</a:t>
            </a:r>
            <a:r>
              <a:rPr sz="2000" b="1" spc="0" dirty="0">
                <a:solidFill>
                  <a:schemeClr val="tx1"/>
                </a:solidFill>
                <a:latin typeface="Arial"/>
                <a:cs typeface="Arial"/>
              </a:rPr>
              <a:t>e</a:t>
            </a:r>
            <a:r>
              <a:rPr sz="2000" b="1" spc="-15" dirty="0">
                <a:solidFill>
                  <a:schemeClr val="tx1"/>
                </a:solidFill>
                <a:latin typeface="Arial"/>
                <a:cs typeface="Arial"/>
              </a:rPr>
              <a:t> </a:t>
            </a:r>
            <a:r>
              <a:rPr sz="2000" b="1" spc="0" dirty="0">
                <a:solidFill>
                  <a:schemeClr val="tx1"/>
                </a:solidFill>
                <a:latin typeface="Arial"/>
                <a:cs typeface="Arial"/>
              </a:rPr>
              <a:t>c</a:t>
            </a:r>
            <a:r>
              <a:rPr sz="2000" b="1" spc="-5" dirty="0">
                <a:solidFill>
                  <a:schemeClr val="tx1"/>
                </a:solidFill>
                <a:latin typeface="Arial"/>
                <a:cs typeface="Arial"/>
              </a:rPr>
              <a:t>o</a:t>
            </a:r>
            <a:r>
              <a:rPr sz="2000" b="1" spc="-10" dirty="0">
                <a:solidFill>
                  <a:schemeClr val="tx1"/>
                </a:solidFill>
                <a:latin typeface="Arial"/>
                <a:cs typeface="Arial"/>
              </a:rPr>
              <a:t>m</a:t>
            </a:r>
            <a:r>
              <a:rPr sz="2000" b="1" spc="0" dirty="0">
                <a:solidFill>
                  <a:schemeClr val="tx1"/>
                </a:solidFill>
                <a:latin typeface="Arial"/>
                <a:cs typeface="Arial"/>
              </a:rPr>
              <a:t>e</a:t>
            </a:r>
            <a:r>
              <a:rPr sz="2000" b="1" spc="-15" dirty="0">
                <a:solidFill>
                  <a:schemeClr val="tx1"/>
                </a:solidFill>
                <a:latin typeface="Arial"/>
                <a:cs typeface="Arial"/>
              </a:rPr>
              <a:t> </a:t>
            </a:r>
            <a:r>
              <a:rPr sz="2000" b="1" spc="0" dirty="0">
                <a:solidFill>
                  <a:schemeClr val="tx1"/>
                </a:solidFill>
                <a:latin typeface="Arial Black"/>
                <a:cs typeface="Arial Black"/>
              </a:rPr>
              <a:t>im</a:t>
            </a:r>
            <a:r>
              <a:rPr sz="2000" b="1" spc="-5" dirty="0">
                <a:solidFill>
                  <a:schemeClr val="tx1"/>
                </a:solidFill>
                <a:latin typeface="Arial Black"/>
                <a:cs typeface="Arial Black"/>
              </a:rPr>
              <a:t>p</a:t>
            </a:r>
            <a:r>
              <a:rPr sz="2000" b="1" spc="40" dirty="0">
                <a:solidFill>
                  <a:schemeClr val="tx1"/>
                </a:solidFill>
                <a:latin typeface="Arial Black"/>
                <a:cs typeface="Arial Black"/>
              </a:rPr>
              <a:t>e</a:t>
            </a:r>
            <a:r>
              <a:rPr sz="2000" b="1" spc="-5" dirty="0">
                <a:solidFill>
                  <a:schemeClr val="tx1"/>
                </a:solidFill>
                <a:latin typeface="Arial Black"/>
                <a:cs typeface="Arial Black"/>
              </a:rPr>
              <a:t>gn</a:t>
            </a:r>
            <a:r>
              <a:rPr sz="2000" b="1" spc="0" dirty="0">
                <a:solidFill>
                  <a:schemeClr val="tx1"/>
                </a:solidFill>
                <a:latin typeface="Arial Black"/>
                <a:cs typeface="Arial Black"/>
              </a:rPr>
              <a:t>o</a:t>
            </a:r>
            <a:r>
              <a:rPr sz="2000" b="1" spc="10" dirty="0">
                <a:solidFill>
                  <a:schemeClr val="tx1"/>
                </a:solidFill>
                <a:latin typeface="Arial Black"/>
                <a:cs typeface="Arial Black"/>
              </a:rPr>
              <a:t> </a:t>
            </a:r>
            <a:r>
              <a:rPr sz="2000" b="1" spc="-5" dirty="0">
                <a:solidFill>
                  <a:schemeClr val="tx1"/>
                </a:solidFill>
                <a:latin typeface="Arial Black"/>
                <a:cs typeface="Arial Black"/>
              </a:rPr>
              <a:t>co</a:t>
            </a:r>
            <a:r>
              <a:rPr sz="2000" b="1" spc="0" dirty="0">
                <a:solidFill>
                  <a:schemeClr val="tx1"/>
                </a:solidFill>
                <a:latin typeface="Arial Black"/>
                <a:cs typeface="Arial Black"/>
              </a:rPr>
              <a:t>m</a:t>
            </a:r>
            <a:r>
              <a:rPr sz="2000" b="1" spc="-5" dirty="0">
                <a:solidFill>
                  <a:schemeClr val="tx1"/>
                </a:solidFill>
                <a:latin typeface="Arial Black"/>
                <a:cs typeface="Arial Black"/>
              </a:rPr>
              <a:t>un</a:t>
            </a:r>
            <a:r>
              <a:rPr sz="2000" b="1" spc="0" dirty="0">
                <a:solidFill>
                  <a:schemeClr val="tx1"/>
                </a:solidFill>
                <a:latin typeface="Arial Black"/>
                <a:cs typeface="Arial Black"/>
              </a:rPr>
              <a:t>e</a:t>
            </a:r>
            <a:r>
              <a:rPr sz="2000" b="1" spc="10" dirty="0">
                <a:solidFill>
                  <a:schemeClr val="tx1"/>
                </a:solidFill>
                <a:latin typeface="Arial Black"/>
                <a:cs typeface="Arial Black"/>
              </a:rPr>
              <a:t> </a:t>
            </a:r>
            <a:r>
              <a:rPr sz="2000" b="1" spc="-5" dirty="0">
                <a:solidFill>
                  <a:schemeClr val="tx1"/>
                </a:solidFill>
                <a:latin typeface="Arial Black"/>
                <a:cs typeface="Arial Black"/>
              </a:rPr>
              <a:t>d</a:t>
            </a:r>
            <a:r>
              <a:rPr sz="2000" b="1" spc="0" dirty="0">
                <a:solidFill>
                  <a:schemeClr val="tx1"/>
                </a:solidFill>
                <a:latin typeface="Arial Black"/>
                <a:cs typeface="Arial Black"/>
              </a:rPr>
              <a:t>i</a:t>
            </a:r>
            <a:r>
              <a:rPr sz="2000" b="1" spc="-5" dirty="0">
                <a:solidFill>
                  <a:schemeClr val="tx1"/>
                </a:solidFill>
                <a:latin typeface="Arial Black"/>
                <a:cs typeface="Arial Black"/>
              </a:rPr>
              <a:t> tutt</a:t>
            </a:r>
            <a:r>
              <a:rPr sz="2000" b="1" spc="0" dirty="0">
                <a:solidFill>
                  <a:schemeClr val="tx1"/>
                </a:solidFill>
                <a:latin typeface="Arial Black"/>
                <a:cs typeface="Arial Black"/>
              </a:rPr>
              <a:t>i</a:t>
            </a:r>
            <a:r>
              <a:rPr sz="2000" b="1" spc="-15" dirty="0">
                <a:solidFill>
                  <a:schemeClr val="tx1"/>
                </a:solidFill>
                <a:latin typeface="Arial Black"/>
                <a:cs typeface="Arial Black"/>
              </a:rPr>
              <a:t> </a:t>
            </a:r>
            <a:r>
              <a:rPr sz="2000" b="1" spc="0" dirty="0">
                <a:solidFill>
                  <a:schemeClr val="tx1"/>
                </a:solidFill>
                <a:latin typeface="Arial Black"/>
                <a:cs typeface="Arial Black"/>
              </a:rPr>
              <a:t>i </a:t>
            </a:r>
            <a:r>
              <a:rPr sz="2000" b="1" spc="-5" dirty="0">
                <a:solidFill>
                  <a:schemeClr val="tx1"/>
                </a:solidFill>
                <a:latin typeface="Arial Black"/>
                <a:cs typeface="Arial Black"/>
              </a:rPr>
              <a:t>docent</a:t>
            </a:r>
            <a:r>
              <a:rPr sz="2000" b="1" spc="0" dirty="0">
                <a:solidFill>
                  <a:schemeClr val="tx1"/>
                </a:solidFill>
                <a:latin typeface="Arial Black"/>
                <a:cs typeface="Arial Black"/>
              </a:rPr>
              <a:t>i</a:t>
            </a:r>
            <a:r>
              <a:rPr sz="2000" b="1" spc="5" dirty="0">
                <a:solidFill>
                  <a:schemeClr val="tx1"/>
                </a:solidFill>
                <a:latin typeface="Arial Black"/>
                <a:cs typeface="Arial Black"/>
              </a:rPr>
              <a:t> </a:t>
            </a:r>
            <a:r>
              <a:rPr sz="2000" b="1" spc="-5" dirty="0">
                <a:solidFill>
                  <a:schemeClr val="tx1"/>
                </a:solidFill>
                <a:latin typeface="Arial Black"/>
                <a:cs typeface="Arial Black"/>
              </a:rPr>
              <a:t>co</a:t>
            </a:r>
            <a:r>
              <a:rPr sz="2000" b="1" spc="0" dirty="0">
                <a:solidFill>
                  <a:schemeClr val="tx1"/>
                </a:solidFill>
                <a:latin typeface="Arial Black"/>
                <a:cs typeface="Arial Black"/>
              </a:rPr>
              <a:t>i</a:t>
            </a:r>
            <a:r>
              <a:rPr sz="2000" b="1" spc="-55" dirty="0">
                <a:solidFill>
                  <a:schemeClr val="tx1"/>
                </a:solidFill>
                <a:latin typeface="Arial Black"/>
                <a:cs typeface="Arial Black"/>
              </a:rPr>
              <a:t>n</a:t>
            </a:r>
            <a:r>
              <a:rPr sz="2000" b="1" spc="-50" dirty="0">
                <a:solidFill>
                  <a:schemeClr val="tx1"/>
                </a:solidFill>
                <a:latin typeface="Arial Black"/>
                <a:cs typeface="Arial Black"/>
              </a:rPr>
              <a:t>v</a:t>
            </a:r>
            <a:r>
              <a:rPr sz="2000" b="1" spc="-5" dirty="0">
                <a:solidFill>
                  <a:schemeClr val="tx1"/>
                </a:solidFill>
                <a:latin typeface="Arial Black"/>
                <a:cs typeface="Arial Black"/>
              </a:rPr>
              <a:t>o</a:t>
            </a:r>
            <a:r>
              <a:rPr sz="2000" b="1" spc="0" dirty="0">
                <a:solidFill>
                  <a:schemeClr val="tx1"/>
                </a:solidFill>
                <a:latin typeface="Arial Black"/>
                <a:cs typeface="Arial Black"/>
              </a:rPr>
              <a:t>l</a:t>
            </a:r>
            <a:r>
              <a:rPr sz="2000" b="1" spc="-5" dirty="0">
                <a:solidFill>
                  <a:schemeClr val="tx1"/>
                </a:solidFill>
                <a:latin typeface="Arial Black"/>
                <a:cs typeface="Arial Black"/>
              </a:rPr>
              <a:t>t</a:t>
            </a:r>
            <a:r>
              <a:rPr sz="2000" b="1" spc="-10" dirty="0">
                <a:solidFill>
                  <a:schemeClr val="tx1"/>
                </a:solidFill>
                <a:latin typeface="Arial"/>
                <a:cs typeface="Arial"/>
              </a:rPr>
              <a:t>i</a:t>
            </a:r>
            <a:r>
              <a:rPr sz="2000" b="1" spc="0" dirty="0">
                <a:solidFill>
                  <a:schemeClr val="tx1"/>
                </a:solidFill>
                <a:latin typeface="Arial"/>
                <a:cs typeface="Arial"/>
              </a:rPr>
              <a:t>,</a:t>
            </a:r>
            <a:r>
              <a:rPr sz="2000" b="1" spc="-25" dirty="0">
                <a:solidFill>
                  <a:schemeClr val="tx1"/>
                </a:solidFill>
                <a:latin typeface="Arial"/>
                <a:cs typeface="Arial"/>
              </a:rPr>
              <a:t> </a:t>
            </a:r>
            <a:r>
              <a:rPr sz="2000" b="1" spc="-5" dirty="0">
                <a:solidFill>
                  <a:schemeClr val="tx1"/>
                </a:solidFill>
                <a:latin typeface="Arial"/>
                <a:cs typeface="Arial"/>
              </a:rPr>
              <a:t>d</a:t>
            </a:r>
            <a:r>
              <a:rPr sz="2000" b="1" spc="0" dirty="0">
                <a:solidFill>
                  <a:schemeClr val="tx1"/>
                </a:solidFill>
                <a:latin typeface="Arial"/>
                <a:cs typeface="Arial"/>
              </a:rPr>
              <a:t>ai</a:t>
            </a:r>
            <a:r>
              <a:rPr sz="2000" b="1" spc="-25" dirty="0">
                <a:solidFill>
                  <a:schemeClr val="tx1"/>
                </a:solidFill>
                <a:latin typeface="Arial"/>
                <a:cs typeface="Arial"/>
              </a:rPr>
              <a:t> </a:t>
            </a:r>
            <a:r>
              <a:rPr sz="2000" b="1" spc="0" dirty="0">
                <a:solidFill>
                  <a:schemeClr val="tx1"/>
                </a:solidFill>
                <a:latin typeface="Arial"/>
                <a:cs typeface="Arial"/>
              </a:rPr>
              <a:t>3</a:t>
            </a:r>
            <a:r>
              <a:rPr sz="2000" b="1" spc="-5" dirty="0">
                <a:solidFill>
                  <a:schemeClr val="tx1"/>
                </a:solidFill>
                <a:latin typeface="Arial"/>
                <a:cs typeface="Arial"/>
              </a:rPr>
              <a:t> </a:t>
            </a:r>
            <a:r>
              <a:rPr sz="2000" b="1" spc="0" dirty="0">
                <a:solidFill>
                  <a:schemeClr val="tx1"/>
                </a:solidFill>
                <a:latin typeface="Arial"/>
                <a:cs typeface="Arial"/>
              </a:rPr>
              <a:t>ai</a:t>
            </a:r>
            <a:r>
              <a:rPr sz="2000" b="1" spc="-25" dirty="0">
                <a:solidFill>
                  <a:schemeClr val="tx1"/>
                </a:solidFill>
                <a:latin typeface="Arial"/>
                <a:cs typeface="Arial"/>
              </a:rPr>
              <a:t> </a:t>
            </a:r>
            <a:r>
              <a:rPr sz="2000" b="1" spc="0" dirty="0">
                <a:solidFill>
                  <a:schemeClr val="tx1"/>
                </a:solidFill>
                <a:latin typeface="Arial"/>
                <a:cs typeface="Arial"/>
              </a:rPr>
              <a:t>14</a:t>
            </a:r>
            <a:r>
              <a:rPr sz="2000" b="1" spc="-15" dirty="0">
                <a:solidFill>
                  <a:schemeClr val="tx1"/>
                </a:solidFill>
                <a:latin typeface="Arial"/>
                <a:cs typeface="Arial"/>
              </a:rPr>
              <a:t> </a:t>
            </a:r>
            <a:r>
              <a:rPr sz="2000" b="1" spc="0" dirty="0" err="1">
                <a:solidFill>
                  <a:schemeClr val="tx1"/>
                </a:solidFill>
                <a:latin typeface="Arial"/>
                <a:cs typeface="Arial"/>
              </a:rPr>
              <a:t>a</a:t>
            </a:r>
            <a:r>
              <a:rPr sz="2000" b="1" spc="-5" dirty="0" err="1">
                <a:solidFill>
                  <a:schemeClr val="tx1"/>
                </a:solidFill>
                <a:latin typeface="Arial"/>
                <a:cs typeface="Arial"/>
              </a:rPr>
              <a:t>nn</a:t>
            </a:r>
            <a:r>
              <a:rPr sz="2000" b="1" spc="0" dirty="0" err="1">
                <a:solidFill>
                  <a:schemeClr val="tx1"/>
                </a:solidFill>
                <a:latin typeface="Arial"/>
                <a:cs typeface="Arial"/>
              </a:rPr>
              <a:t>i</a:t>
            </a:r>
            <a:r>
              <a:rPr lang="it-IT" sz="2000" b="1" spc="0" dirty="0">
                <a:solidFill>
                  <a:schemeClr val="tx1"/>
                </a:solidFill>
                <a:latin typeface="Arial"/>
                <a:cs typeface="Arial"/>
              </a:rPr>
              <a:t> </a:t>
            </a:r>
            <a:r>
              <a:rPr sz="2000" b="1" dirty="0">
                <a:solidFill>
                  <a:schemeClr val="tx1"/>
                </a:solidFill>
                <a:latin typeface="Arial"/>
                <a:cs typeface="Arial"/>
              </a:rPr>
              <a:t>(</a:t>
            </a:r>
            <a:r>
              <a:rPr sz="2000" b="1" dirty="0" err="1">
                <a:solidFill>
                  <a:schemeClr val="tx1"/>
                </a:solidFill>
                <a:latin typeface="Arial"/>
                <a:cs typeface="Arial"/>
              </a:rPr>
              <a:t>sc</a:t>
            </a:r>
            <a:r>
              <a:rPr sz="2000" b="1" spc="-5" dirty="0" err="1">
                <a:solidFill>
                  <a:schemeClr val="tx1"/>
                </a:solidFill>
                <a:latin typeface="Arial"/>
                <a:cs typeface="Arial"/>
              </a:rPr>
              <a:t>uo</a:t>
            </a:r>
            <a:r>
              <a:rPr sz="2000" b="1" spc="-10" dirty="0" err="1">
                <a:solidFill>
                  <a:schemeClr val="tx1"/>
                </a:solidFill>
                <a:latin typeface="Arial"/>
                <a:cs typeface="Arial"/>
              </a:rPr>
              <a:t>l</a:t>
            </a:r>
            <a:r>
              <a:rPr sz="2000" b="1" spc="0" dirty="0" err="1">
                <a:solidFill>
                  <a:schemeClr val="tx1"/>
                </a:solidFill>
                <a:latin typeface="Arial"/>
                <a:cs typeface="Arial"/>
              </a:rPr>
              <a:t>a</a:t>
            </a:r>
            <a:r>
              <a:rPr sz="2000" b="1" spc="-40" dirty="0">
                <a:solidFill>
                  <a:schemeClr val="tx1"/>
                </a:solidFill>
                <a:latin typeface="Arial"/>
                <a:cs typeface="Arial"/>
              </a:rPr>
              <a:t> </a:t>
            </a:r>
            <a:r>
              <a:rPr sz="2000" b="1" spc="-10" dirty="0" err="1">
                <a:solidFill>
                  <a:schemeClr val="tx1"/>
                </a:solidFill>
                <a:latin typeface="Arial"/>
                <a:cs typeface="Arial"/>
              </a:rPr>
              <a:t>i</a:t>
            </a:r>
            <a:r>
              <a:rPr sz="2000" b="1" spc="-5" dirty="0" err="1">
                <a:solidFill>
                  <a:schemeClr val="tx1"/>
                </a:solidFill>
                <a:latin typeface="Arial"/>
                <a:cs typeface="Arial"/>
              </a:rPr>
              <a:t>n</a:t>
            </a:r>
            <a:r>
              <a:rPr sz="2000" b="1" spc="0" dirty="0" err="1">
                <a:solidFill>
                  <a:schemeClr val="tx1"/>
                </a:solidFill>
                <a:latin typeface="Arial"/>
                <a:cs typeface="Arial"/>
              </a:rPr>
              <a:t>fa</a:t>
            </a:r>
            <a:r>
              <a:rPr sz="2000" b="1" spc="-5" dirty="0" err="1">
                <a:solidFill>
                  <a:schemeClr val="tx1"/>
                </a:solidFill>
                <a:latin typeface="Arial"/>
                <a:cs typeface="Arial"/>
              </a:rPr>
              <a:t>n</a:t>
            </a:r>
            <a:r>
              <a:rPr sz="2000" b="1" spc="5" dirty="0" err="1">
                <a:solidFill>
                  <a:schemeClr val="tx1"/>
                </a:solidFill>
                <a:latin typeface="Arial"/>
                <a:cs typeface="Arial"/>
              </a:rPr>
              <a:t>z</a:t>
            </a:r>
            <a:r>
              <a:rPr sz="2000" b="1" spc="-10" dirty="0" err="1">
                <a:solidFill>
                  <a:schemeClr val="tx1"/>
                </a:solidFill>
                <a:latin typeface="Arial"/>
                <a:cs typeface="Arial"/>
              </a:rPr>
              <a:t>i</a:t>
            </a:r>
            <a:r>
              <a:rPr sz="2000" b="1" spc="0" dirty="0" err="1">
                <a:solidFill>
                  <a:schemeClr val="tx1"/>
                </a:solidFill>
                <a:latin typeface="Arial"/>
                <a:cs typeface="Arial"/>
              </a:rPr>
              <a:t>a</a:t>
            </a:r>
            <a:r>
              <a:rPr sz="2000" b="1" spc="-30" dirty="0">
                <a:solidFill>
                  <a:schemeClr val="tx1"/>
                </a:solidFill>
                <a:latin typeface="Arial"/>
                <a:cs typeface="Arial"/>
              </a:rPr>
              <a:t> </a:t>
            </a:r>
            <a:r>
              <a:rPr sz="2000" b="1" spc="0" dirty="0" err="1">
                <a:solidFill>
                  <a:schemeClr val="tx1"/>
                </a:solidFill>
                <a:latin typeface="Arial"/>
                <a:cs typeface="Arial"/>
              </a:rPr>
              <a:t>r</a:t>
            </a:r>
            <a:r>
              <a:rPr sz="2000" b="1" spc="-10" dirty="0" err="1">
                <a:solidFill>
                  <a:schemeClr val="tx1"/>
                </a:solidFill>
                <a:latin typeface="Arial"/>
                <a:cs typeface="Arial"/>
              </a:rPr>
              <a:t>i</a:t>
            </a:r>
            <a:r>
              <a:rPr sz="2000" b="1" spc="0" dirty="0" err="1">
                <a:solidFill>
                  <a:schemeClr val="tx1"/>
                </a:solidFill>
                <a:latin typeface="Arial"/>
                <a:cs typeface="Arial"/>
              </a:rPr>
              <a:t>c</a:t>
            </a:r>
            <a:r>
              <a:rPr sz="2000" b="1" spc="-5" dirty="0" err="1">
                <a:solidFill>
                  <a:schemeClr val="tx1"/>
                </a:solidFill>
                <a:latin typeface="Arial"/>
                <a:cs typeface="Arial"/>
              </a:rPr>
              <a:t>ono</a:t>
            </a:r>
            <a:r>
              <a:rPr sz="2000" b="1" spc="0" dirty="0" err="1">
                <a:solidFill>
                  <a:schemeClr val="tx1"/>
                </a:solidFill>
                <a:latin typeface="Arial"/>
                <a:cs typeface="Arial"/>
              </a:rPr>
              <a:t>sc</a:t>
            </a:r>
            <a:r>
              <a:rPr sz="2000" b="1" spc="-10" dirty="0" err="1">
                <a:solidFill>
                  <a:schemeClr val="tx1"/>
                </a:solidFill>
                <a:latin typeface="Arial"/>
                <a:cs typeface="Arial"/>
              </a:rPr>
              <a:t>i</a:t>
            </a:r>
            <a:r>
              <a:rPr sz="2000" b="1" spc="-5" dirty="0" err="1">
                <a:solidFill>
                  <a:schemeClr val="tx1"/>
                </a:solidFill>
                <a:latin typeface="Arial"/>
                <a:cs typeface="Arial"/>
              </a:rPr>
              <a:t>u</a:t>
            </a:r>
            <a:r>
              <a:rPr sz="2000" b="1" spc="0" dirty="0" err="1">
                <a:solidFill>
                  <a:schemeClr val="tx1"/>
                </a:solidFill>
                <a:latin typeface="Arial"/>
                <a:cs typeface="Arial"/>
              </a:rPr>
              <a:t>ta</a:t>
            </a:r>
            <a:r>
              <a:rPr sz="2000" b="1" spc="-40" dirty="0">
                <a:solidFill>
                  <a:schemeClr val="tx1"/>
                </a:solidFill>
                <a:latin typeface="Arial"/>
                <a:cs typeface="Arial"/>
              </a:rPr>
              <a:t> </a:t>
            </a:r>
            <a:r>
              <a:rPr sz="2000" b="1" spc="-5" dirty="0" err="1">
                <a:solidFill>
                  <a:schemeClr val="tx1"/>
                </a:solidFill>
                <a:latin typeface="Arial"/>
                <a:cs typeface="Arial"/>
              </a:rPr>
              <a:t>n</a:t>
            </a:r>
            <a:r>
              <a:rPr sz="2000" b="1" spc="0" dirty="0" err="1">
                <a:solidFill>
                  <a:schemeClr val="tx1"/>
                </a:solidFill>
                <a:latin typeface="Arial"/>
                <a:cs typeface="Arial"/>
              </a:rPr>
              <a:t>el</a:t>
            </a:r>
            <a:r>
              <a:rPr sz="2000" b="1" spc="-10" dirty="0">
                <a:solidFill>
                  <a:schemeClr val="tx1"/>
                </a:solidFill>
                <a:latin typeface="Arial"/>
                <a:cs typeface="Arial"/>
              </a:rPr>
              <a:t> </a:t>
            </a:r>
            <a:r>
              <a:rPr sz="2000" b="1" spc="-5" dirty="0" err="1">
                <a:solidFill>
                  <a:schemeClr val="tx1"/>
                </a:solidFill>
                <a:latin typeface="Arial"/>
                <a:cs typeface="Arial"/>
              </a:rPr>
              <a:t>p</a:t>
            </a:r>
            <a:r>
              <a:rPr sz="2000" b="1" spc="0" dirty="0" err="1">
                <a:solidFill>
                  <a:schemeClr val="tx1"/>
                </a:solidFill>
                <a:latin typeface="Arial"/>
                <a:cs typeface="Arial"/>
              </a:rPr>
              <a:t>erc</a:t>
            </a:r>
            <a:r>
              <a:rPr sz="2000" b="1" spc="-5" dirty="0" err="1">
                <a:solidFill>
                  <a:schemeClr val="tx1"/>
                </a:solidFill>
                <a:latin typeface="Arial"/>
                <a:cs typeface="Arial"/>
              </a:rPr>
              <a:t>o</a:t>
            </a:r>
            <a:r>
              <a:rPr sz="2000" b="1" spc="0" dirty="0" err="1">
                <a:solidFill>
                  <a:schemeClr val="tx1"/>
                </a:solidFill>
                <a:latin typeface="Arial"/>
                <a:cs typeface="Arial"/>
              </a:rPr>
              <a:t>rso</a:t>
            </a:r>
            <a:r>
              <a:rPr sz="2000" b="1" spc="-30" dirty="0">
                <a:solidFill>
                  <a:schemeClr val="tx1"/>
                </a:solidFill>
                <a:latin typeface="Arial"/>
                <a:cs typeface="Arial"/>
              </a:rPr>
              <a:t> </a:t>
            </a:r>
            <a:r>
              <a:rPr sz="2000" b="1" spc="0" dirty="0" err="1">
                <a:solidFill>
                  <a:schemeClr val="tx1"/>
                </a:solidFill>
                <a:latin typeface="Arial"/>
                <a:cs typeface="Arial"/>
              </a:rPr>
              <a:t>f</a:t>
            </a:r>
            <a:r>
              <a:rPr sz="2000" b="1" spc="-5" dirty="0" err="1">
                <a:solidFill>
                  <a:schemeClr val="tx1"/>
                </a:solidFill>
                <a:latin typeface="Arial"/>
                <a:cs typeface="Arial"/>
              </a:rPr>
              <a:t>o</a:t>
            </a:r>
            <a:r>
              <a:rPr sz="2000" b="1" spc="0" dirty="0" err="1">
                <a:solidFill>
                  <a:schemeClr val="tx1"/>
                </a:solidFill>
                <a:latin typeface="Arial"/>
                <a:cs typeface="Arial"/>
              </a:rPr>
              <a:t>r</a:t>
            </a:r>
            <a:r>
              <a:rPr sz="2000" b="1" spc="-10" dirty="0" err="1">
                <a:solidFill>
                  <a:schemeClr val="tx1"/>
                </a:solidFill>
                <a:latin typeface="Arial"/>
                <a:cs typeface="Arial"/>
              </a:rPr>
              <a:t>m</a:t>
            </a:r>
            <a:r>
              <a:rPr sz="2000" b="1" spc="0" dirty="0" err="1">
                <a:solidFill>
                  <a:schemeClr val="tx1"/>
                </a:solidFill>
                <a:latin typeface="Arial"/>
                <a:cs typeface="Arial"/>
              </a:rPr>
              <a:t>at</a:t>
            </a:r>
            <a:r>
              <a:rPr sz="2000" b="1" spc="-5" dirty="0" err="1">
                <a:solidFill>
                  <a:schemeClr val="tx1"/>
                </a:solidFill>
                <a:latin typeface="Arial"/>
                <a:cs typeface="Arial"/>
              </a:rPr>
              <a:t>i</a:t>
            </a:r>
            <a:r>
              <a:rPr sz="2000" b="1" spc="-25" dirty="0" err="1">
                <a:solidFill>
                  <a:schemeClr val="tx1"/>
                </a:solidFill>
                <a:latin typeface="Arial"/>
                <a:cs typeface="Arial"/>
              </a:rPr>
              <a:t>v</a:t>
            </a:r>
            <a:r>
              <a:rPr sz="2000" b="1" spc="-5" dirty="0" err="1">
                <a:solidFill>
                  <a:schemeClr val="tx1"/>
                </a:solidFill>
                <a:latin typeface="Arial"/>
                <a:cs typeface="Arial"/>
              </a:rPr>
              <a:t>o</a:t>
            </a:r>
            <a:r>
              <a:rPr sz="2000" b="1" spc="0" dirty="0">
                <a:solidFill>
                  <a:schemeClr val="tx1"/>
                </a:solidFill>
                <a:latin typeface="Arial"/>
                <a:cs typeface="Arial"/>
              </a:rPr>
              <a:t>).</a:t>
            </a:r>
            <a:endParaRPr sz="2000" dirty="0">
              <a:solidFill>
                <a:schemeClr val="tx1"/>
              </a:solidFill>
              <a:latin typeface="Arial"/>
              <a:cs typeface="Arial"/>
            </a:endParaRPr>
          </a:p>
          <a:p>
            <a:pPr>
              <a:lnSpc>
                <a:spcPts val="1000"/>
              </a:lnSpc>
            </a:pPr>
            <a:endParaRPr sz="1000" dirty="0">
              <a:solidFill>
                <a:schemeClr val="tx1"/>
              </a:solidFill>
            </a:endParaRPr>
          </a:p>
          <a:p>
            <a:pPr>
              <a:lnSpc>
                <a:spcPts val="1200"/>
              </a:lnSpc>
              <a:spcBef>
                <a:spcPts val="79"/>
              </a:spcBef>
            </a:pPr>
            <a:endParaRPr sz="1200" dirty="0">
              <a:solidFill>
                <a:schemeClr val="tx1"/>
              </a:solidFill>
            </a:endParaRPr>
          </a:p>
          <a:p>
            <a:pPr marL="355600" marR="500380" indent="-342900">
              <a:lnSpc>
                <a:spcPct val="102499"/>
              </a:lnSpc>
              <a:buFont typeface="Arial"/>
              <a:buChar char="•"/>
              <a:tabLst>
                <a:tab pos="354965" algn="l"/>
              </a:tabLst>
            </a:pPr>
            <a:r>
              <a:rPr lang="it-IT" sz="2000" b="1" dirty="0">
                <a:solidFill>
                  <a:schemeClr val="tx1"/>
                </a:solidFill>
                <a:latin typeface="Arial Black"/>
                <a:cs typeface="Arial Black"/>
              </a:rPr>
              <a:t>Impianto verticale</a:t>
            </a:r>
            <a:r>
              <a:rPr sz="2000" b="1" spc="0" dirty="0">
                <a:solidFill>
                  <a:schemeClr val="tx1"/>
                </a:solidFill>
                <a:latin typeface="Arial Black"/>
                <a:cs typeface="Arial Black"/>
              </a:rPr>
              <a:t> </a:t>
            </a:r>
            <a:r>
              <a:rPr sz="2000" b="1" spc="-5" dirty="0">
                <a:solidFill>
                  <a:schemeClr val="tx1"/>
                </a:solidFill>
                <a:latin typeface="Arial Black"/>
                <a:cs typeface="Arial Black"/>
              </a:rPr>
              <a:t>de</a:t>
            </a:r>
            <a:r>
              <a:rPr sz="2000" b="1" spc="0" dirty="0">
                <a:solidFill>
                  <a:schemeClr val="tx1"/>
                </a:solidFill>
                <a:latin typeface="Arial Black"/>
                <a:cs typeface="Arial Black"/>
              </a:rPr>
              <a:t>l</a:t>
            </a:r>
            <a:r>
              <a:rPr sz="2000" b="1" spc="5" dirty="0">
                <a:solidFill>
                  <a:schemeClr val="tx1"/>
                </a:solidFill>
                <a:latin typeface="Arial Black"/>
                <a:cs typeface="Arial Black"/>
              </a:rPr>
              <a:t> </a:t>
            </a:r>
            <a:r>
              <a:rPr sz="2000" b="1" spc="-5" dirty="0">
                <a:solidFill>
                  <a:schemeClr val="tx1"/>
                </a:solidFill>
                <a:latin typeface="Arial Black"/>
                <a:cs typeface="Arial Black"/>
              </a:rPr>
              <a:t>cu</a:t>
            </a:r>
            <a:r>
              <a:rPr lang="it-IT" sz="2000" b="1" spc="80" dirty="0">
                <a:solidFill>
                  <a:schemeClr val="tx1"/>
                </a:solidFill>
                <a:latin typeface="Arial Black"/>
                <a:cs typeface="Arial Black"/>
              </a:rPr>
              <a:t>r</a:t>
            </a:r>
            <a:r>
              <a:rPr sz="2000" b="1" spc="-5" dirty="0" err="1">
                <a:solidFill>
                  <a:schemeClr val="tx1"/>
                </a:solidFill>
                <a:latin typeface="Arial Black"/>
                <a:cs typeface="Arial Black"/>
              </a:rPr>
              <a:t>r</a:t>
            </a:r>
            <a:r>
              <a:rPr sz="2000" b="1" spc="0" dirty="0" err="1">
                <a:solidFill>
                  <a:schemeClr val="tx1"/>
                </a:solidFill>
                <a:latin typeface="Arial Black"/>
                <a:cs typeface="Arial Black"/>
              </a:rPr>
              <a:t>i</a:t>
            </a:r>
            <a:r>
              <a:rPr sz="2000" b="1" spc="-5" dirty="0" err="1">
                <a:solidFill>
                  <a:schemeClr val="tx1"/>
                </a:solidFill>
                <a:latin typeface="Arial Black"/>
                <a:cs typeface="Arial Black"/>
              </a:rPr>
              <a:t>co</a:t>
            </a:r>
            <a:r>
              <a:rPr sz="2000" b="1" spc="0" dirty="0" err="1">
                <a:solidFill>
                  <a:schemeClr val="tx1"/>
                </a:solidFill>
                <a:latin typeface="Arial Black"/>
                <a:cs typeface="Arial Black"/>
              </a:rPr>
              <a:t>lo</a:t>
            </a:r>
            <a:r>
              <a:rPr sz="2000" b="1" spc="-10" dirty="0">
                <a:solidFill>
                  <a:schemeClr val="tx1"/>
                </a:solidFill>
                <a:latin typeface="Arial Black"/>
                <a:cs typeface="Arial Black"/>
              </a:rPr>
              <a:t> </a:t>
            </a:r>
            <a:r>
              <a:rPr lang="it-IT" sz="2000" b="1" spc="0" dirty="0">
                <a:solidFill>
                  <a:schemeClr val="tx1"/>
                </a:solidFill>
                <a:latin typeface="Arial"/>
                <a:cs typeface="Arial"/>
              </a:rPr>
              <a:t>a sostegno della continuità</a:t>
            </a:r>
            <a:r>
              <a:rPr sz="2000" b="1" spc="0" dirty="0">
                <a:solidFill>
                  <a:schemeClr val="tx1"/>
                </a:solidFill>
                <a:latin typeface="Arial"/>
                <a:cs typeface="Arial"/>
              </a:rPr>
              <a:t>.</a:t>
            </a:r>
            <a:endParaRPr sz="2000" dirty="0">
              <a:solidFill>
                <a:schemeClr val="tx1"/>
              </a:solidFill>
              <a:latin typeface="Arial"/>
              <a:cs typeface="Arial"/>
            </a:endParaRPr>
          </a:p>
          <a:p>
            <a:pPr>
              <a:lnSpc>
                <a:spcPts val="800"/>
              </a:lnSpc>
              <a:spcBef>
                <a:spcPts val="23"/>
              </a:spcBef>
              <a:buFont typeface="Arial"/>
              <a:buChar char="•"/>
            </a:pPr>
            <a:endParaRPr sz="800" dirty="0">
              <a:solidFill>
                <a:schemeClr val="tx1"/>
              </a:solidFill>
            </a:endParaRPr>
          </a:p>
          <a:p>
            <a:pPr>
              <a:lnSpc>
                <a:spcPts val="1000"/>
              </a:lnSpc>
              <a:buFont typeface="Arial"/>
              <a:buChar char="•"/>
            </a:pPr>
            <a:endParaRPr sz="1000" dirty="0">
              <a:solidFill>
                <a:schemeClr val="tx1"/>
              </a:solidFill>
            </a:endParaRPr>
          </a:p>
          <a:p>
            <a:pPr marL="355600" marR="978535" indent="-342900">
              <a:lnSpc>
                <a:spcPct val="102499"/>
              </a:lnSpc>
              <a:buFont typeface="Arial"/>
              <a:buChar char="•"/>
              <a:tabLst>
                <a:tab pos="354965" algn="l"/>
              </a:tabLst>
            </a:pPr>
            <a:r>
              <a:rPr sz="2000" b="1" spc="-110" dirty="0">
                <a:solidFill>
                  <a:schemeClr val="tx1"/>
                </a:solidFill>
                <a:latin typeface="Arial"/>
                <a:cs typeface="Arial"/>
              </a:rPr>
              <a:t>L</a:t>
            </a:r>
            <a:r>
              <a:rPr sz="2000" b="1" spc="-10" dirty="0">
                <a:solidFill>
                  <a:schemeClr val="tx1"/>
                </a:solidFill>
                <a:latin typeface="Arial"/>
                <a:cs typeface="Arial"/>
              </a:rPr>
              <a:t>’</a:t>
            </a:r>
            <a:r>
              <a:rPr sz="2000" b="1" spc="0" dirty="0">
                <a:solidFill>
                  <a:schemeClr val="tx1"/>
                </a:solidFill>
                <a:latin typeface="Arial"/>
                <a:cs typeface="Arial"/>
              </a:rPr>
              <a:t>e</a:t>
            </a:r>
            <a:r>
              <a:rPr sz="2000" b="1" spc="-10" dirty="0">
                <a:solidFill>
                  <a:schemeClr val="tx1"/>
                </a:solidFill>
                <a:latin typeface="Arial"/>
                <a:cs typeface="Arial"/>
              </a:rPr>
              <a:t>limi</a:t>
            </a:r>
            <a:r>
              <a:rPr sz="2000" b="1" spc="-5" dirty="0">
                <a:solidFill>
                  <a:schemeClr val="tx1"/>
                </a:solidFill>
                <a:latin typeface="Arial"/>
                <a:cs typeface="Arial"/>
              </a:rPr>
              <a:t>n</a:t>
            </a:r>
            <a:r>
              <a:rPr sz="2000" b="1" spc="0" dirty="0">
                <a:solidFill>
                  <a:schemeClr val="tx1"/>
                </a:solidFill>
                <a:latin typeface="Arial"/>
                <a:cs typeface="Arial"/>
              </a:rPr>
              <a:t>a</a:t>
            </a:r>
            <a:r>
              <a:rPr sz="2000" b="1" spc="5" dirty="0">
                <a:solidFill>
                  <a:schemeClr val="tx1"/>
                </a:solidFill>
                <a:latin typeface="Arial"/>
                <a:cs typeface="Arial"/>
              </a:rPr>
              <a:t>z</a:t>
            </a:r>
            <a:r>
              <a:rPr sz="2000" b="1" spc="-10" dirty="0">
                <a:solidFill>
                  <a:schemeClr val="tx1"/>
                </a:solidFill>
                <a:latin typeface="Arial"/>
                <a:cs typeface="Arial"/>
              </a:rPr>
              <a:t>i</a:t>
            </a:r>
            <a:r>
              <a:rPr sz="2000" b="1" spc="-5" dirty="0">
                <a:solidFill>
                  <a:schemeClr val="tx1"/>
                </a:solidFill>
                <a:latin typeface="Arial"/>
                <a:cs typeface="Arial"/>
              </a:rPr>
              <a:t>on</a:t>
            </a:r>
            <a:r>
              <a:rPr sz="2000" b="1" spc="0" dirty="0">
                <a:solidFill>
                  <a:schemeClr val="tx1"/>
                </a:solidFill>
                <a:latin typeface="Arial"/>
                <a:cs typeface="Arial"/>
              </a:rPr>
              <a:t>e</a:t>
            </a:r>
            <a:r>
              <a:rPr sz="2000" b="1" spc="-40" dirty="0">
                <a:solidFill>
                  <a:schemeClr val="tx1"/>
                </a:solidFill>
                <a:latin typeface="Arial"/>
                <a:cs typeface="Arial"/>
              </a:rPr>
              <a:t> </a:t>
            </a:r>
            <a:r>
              <a:rPr sz="2000" b="1" spc="-5" dirty="0">
                <a:solidFill>
                  <a:schemeClr val="tx1"/>
                </a:solidFill>
                <a:latin typeface="Arial"/>
                <a:cs typeface="Arial"/>
              </a:rPr>
              <a:t>d</a:t>
            </a:r>
            <a:r>
              <a:rPr sz="2000" b="1" spc="0" dirty="0">
                <a:solidFill>
                  <a:schemeClr val="tx1"/>
                </a:solidFill>
                <a:latin typeface="Arial"/>
                <a:cs typeface="Arial"/>
              </a:rPr>
              <a:t>i</a:t>
            </a:r>
            <a:r>
              <a:rPr sz="2000" b="1" spc="-25" dirty="0">
                <a:solidFill>
                  <a:schemeClr val="tx1"/>
                </a:solidFill>
                <a:latin typeface="Arial"/>
                <a:cs typeface="Arial"/>
              </a:rPr>
              <a:t> </a:t>
            </a:r>
            <a:r>
              <a:rPr sz="2000" b="1" spc="-5" dirty="0">
                <a:solidFill>
                  <a:schemeClr val="tx1"/>
                </a:solidFill>
                <a:latin typeface="Arial Black"/>
                <a:cs typeface="Arial Black"/>
              </a:rPr>
              <a:t>a</a:t>
            </a:r>
            <a:r>
              <a:rPr sz="2000" b="1" spc="30" dirty="0">
                <a:solidFill>
                  <a:schemeClr val="tx1"/>
                </a:solidFill>
                <a:latin typeface="Arial Black"/>
                <a:cs typeface="Arial Black"/>
              </a:rPr>
              <a:t>r</a:t>
            </a:r>
            <a:r>
              <a:rPr sz="2000" b="1" spc="-5" dirty="0">
                <a:solidFill>
                  <a:schemeClr val="tx1"/>
                </a:solidFill>
                <a:latin typeface="Arial Black"/>
                <a:cs typeface="Arial Black"/>
              </a:rPr>
              <a:t>e</a:t>
            </a:r>
            <a:r>
              <a:rPr sz="2000" b="1" spc="0" dirty="0">
                <a:solidFill>
                  <a:schemeClr val="tx1"/>
                </a:solidFill>
                <a:latin typeface="Arial Black"/>
                <a:cs typeface="Arial Black"/>
              </a:rPr>
              <a:t>e </a:t>
            </a:r>
            <a:r>
              <a:rPr sz="2000" b="1" spc="-5" dirty="0">
                <a:solidFill>
                  <a:schemeClr val="tx1"/>
                </a:solidFill>
                <a:latin typeface="Arial Black"/>
                <a:cs typeface="Arial Black"/>
              </a:rPr>
              <a:t>d</a:t>
            </a:r>
            <a:r>
              <a:rPr sz="2000" b="1" spc="0" dirty="0">
                <a:solidFill>
                  <a:schemeClr val="tx1"/>
                </a:solidFill>
                <a:latin typeface="Arial Black"/>
                <a:cs typeface="Arial Black"/>
              </a:rPr>
              <a:t>is</a:t>
            </a:r>
            <a:r>
              <a:rPr sz="2000" b="1" spc="-5" dirty="0">
                <a:solidFill>
                  <a:schemeClr val="tx1"/>
                </a:solidFill>
                <a:latin typeface="Arial Black"/>
                <a:cs typeface="Arial Black"/>
              </a:rPr>
              <a:t>c</a:t>
            </a:r>
            <a:r>
              <a:rPr sz="2000" b="1" spc="0" dirty="0">
                <a:solidFill>
                  <a:schemeClr val="tx1"/>
                </a:solidFill>
                <a:latin typeface="Arial Black"/>
                <a:cs typeface="Arial Black"/>
              </a:rPr>
              <a:t>i</a:t>
            </a:r>
            <a:r>
              <a:rPr sz="2000" b="1" spc="-5" dirty="0">
                <a:solidFill>
                  <a:schemeClr val="tx1"/>
                </a:solidFill>
                <a:latin typeface="Arial Black"/>
                <a:cs typeface="Arial Black"/>
              </a:rPr>
              <a:t>p</a:t>
            </a:r>
            <a:r>
              <a:rPr sz="2000" b="1" spc="0" dirty="0">
                <a:solidFill>
                  <a:schemeClr val="tx1"/>
                </a:solidFill>
                <a:latin typeface="Arial Black"/>
                <a:cs typeface="Arial Black"/>
              </a:rPr>
              <a:t>li</a:t>
            </a:r>
            <a:r>
              <a:rPr sz="2000" b="1" spc="-5" dirty="0">
                <a:solidFill>
                  <a:schemeClr val="tx1"/>
                </a:solidFill>
                <a:latin typeface="Arial Black"/>
                <a:cs typeface="Arial Black"/>
              </a:rPr>
              <a:t>nar</a:t>
            </a:r>
            <a:r>
              <a:rPr sz="2000" b="1" spc="0" dirty="0">
                <a:solidFill>
                  <a:schemeClr val="tx1"/>
                </a:solidFill>
                <a:latin typeface="Arial Black"/>
                <a:cs typeface="Arial Black"/>
              </a:rPr>
              <a:t>i</a:t>
            </a:r>
            <a:r>
              <a:rPr sz="2000" b="1" spc="-15" dirty="0">
                <a:solidFill>
                  <a:schemeClr val="tx1"/>
                </a:solidFill>
                <a:latin typeface="Arial Black"/>
                <a:cs typeface="Arial Black"/>
              </a:rPr>
              <a:t> </a:t>
            </a:r>
            <a:r>
              <a:rPr sz="2000" b="1" spc="-5" dirty="0">
                <a:solidFill>
                  <a:schemeClr val="tx1"/>
                </a:solidFill>
                <a:latin typeface="Arial"/>
                <a:cs typeface="Arial"/>
              </a:rPr>
              <a:t>p</a:t>
            </a:r>
            <a:r>
              <a:rPr sz="2000" b="1" spc="0" dirty="0">
                <a:solidFill>
                  <a:schemeClr val="tx1"/>
                </a:solidFill>
                <a:latin typeface="Arial"/>
                <a:cs typeface="Arial"/>
              </a:rPr>
              <a:t>re</a:t>
            </a:r>
            <a:r>
              <a:rPr sz="2000" b="1" spc="-5" dirty="0">
                <a:solidFill>
                  <a:schemeClr val="tx1"/>
                </a:solidFill>
                <a:latin typeface="Arial"/>
                <a:cs typeface="Arial"/>
              </a:rPr>
              <a:t>d</a:t>
            </a:r>
            <a:r>
              <a:rPr sz="2000" b="1" spc="0" dirty="0">
                <a:solidFill>
                  <a:schemeClr val="tx1"/>
                </a:solidFill>
                <a:latin typeface="Arial"/>
                <a:cs typeface="Arial"/>
              </a:rPr>
              <a:t>ef</a:t>
            </a:r>
            <a:r>
              <a:rPr sz="2000" b="1" spc="-10" dirty="0">
                <a:solidFill>
                  <a:schemeClr val="tx1"/>
                </a:solidFill>
                <a:latin typeface="Arial"/>
                <a:cs typeface="Arial"/>
              </a:rPr>
              <a:t>i</a:t>
            </a:r>
            <a:r>
              <a:rPr sz="2000" b="1" spc="-5" dirty="0">
                <a:solidFill>
                  <a:schemeClr val="tx1"/>
                </a:solidFill>
                <a:latin typeface="Arial"/>
                <a:cs typeface="Arial"/>
              </a:rPr>
              <a:t>n</a:t>
            </a:r>
            <a:r>
              <a:rPr sz="2000" b="1" spc="-10" dirty="0">
                <a:solidFill>
                  <a:schemeClr val="tx1"/>
                </a:solidFill>
                <a:latin typeface="Arial"/>
                <a:cs typeface="Arial"/>
              </a:rPr>
              <a:t>i</a:t>
            </a:r>
            <a:r>
              <a:rPr sz="2000" b="1" spc="0" dirty="0">
                <a:solidFill>
                  <a:schemeClr val="tx1"/>
                </a:solidFill>
                <a:latin typeface="Arial"/>
                <a:cs typeface="Arial"/>
              </a:rPr>
              <a:t>te,</a:t>
            </a:r>
            <a:r>
              <a:rPr sz="2000" b="1" spc="-50" dirty="0">
                <a:solidFill>
                  <a:schemeClr val="tx1"/>
                </a:solidFill>
                <a:latin typeface="Arial"/>
                <a:cs typeface="Arial"/>
              </a:rPr>
              <a:t> </a:t>
            </a:r>
            <a:r>
              <a:rPr sz="2000" b="1" spc="0" dirty="0">
                <a:solidFill>
                  <a:schemeClr val="tx1"/>
                </a:solidFill>
                <a:latin typeface="Arial"/>
                <a:cs typeface="Arial"/>
              </a:rPr>
              <a:t>c</a:t>
            </a:r>
            <a:r>
              <a:rPr sz="2000" b="1" spc="-5" dirty="0">
                <a:solidFill>
                  <a:schemeClr val="tx1"/>
                </a:solidFill>
                <a:latin typeface="Arial"/>
                <a:cs typeface="Arial"/>
              </a:rPr>
              <a:t>o</a:t>
            </a:r>
            <a:r>
              <a:rPr sz="2000" b="1" spc="0" dirty="0">
                <a:solidFill>
                  <a:schemeClr val="tx1"/>
                </a:solidFill>
                <a:latin typeface="Arial"/>
                <a:cs typeface="Arial"/>
              </a:rPr>
              <a:t>n</a:t>
            </a:r>
            <a:r>
              <a:rPr sz="2000" b="1" spc="-20" dirty="0">
                <a:solidFill>
                  <a:schemeClr val="tx1"/>
                </a:solidFill>
                <a:latin typeface="Arial"/>
                <a:cs typeface="Arial"/>
              </a:rPr>
              <a:t> </a:t>
            </a:r>
            <a:r>
              <a:rPr sz="2000" b="1" spc="-10" dirty="0">
                <a:solidFill>
                  <a:schemeClr val="tx1"/>
                </a:solidFill>
                <a:latin typeface="Arial"/>
                <a:cs typeface="Arial"/>
              </a:rPr>
              <a:t>l</a:t>
            </a:r>
            <a:r>
              <a:rPr sz="2000" b="1" spc="0" dirty="0">
                <a:solidFill>
                  <a:schemeClr val="tx1"/>
                </a:solidFill>
                <a:latin typeface="Arial"/>
                <a:cs typeface="Arial"/>
              </a:rPr>
              <a:t>a racc</a:t>
            </a:r>
            <a:r>
              <a:rPr sz="2000" b="1" spc="-5" dirty="0">
                <a:solidFill>
                  <a:schemeClr val="tx1"/>
                </a:solidFill>
                <a:latin typeface="Arial"/>
                <a:cs typeface="Arial"/>
              </a:rPr>
              <a:t>o</a:t>
            </a:r>
            <a:r>
              <a:rPr sz="2000" b="1" spc="-10" dirty="0">
                <a:solidFill>
                  <a:schemeClr val="tx1"/>
                </a:solidFill>
                <a:latin typeface="Arial"/>
                <a:cs typeface="Arial"/>
              </a:rPr>
              <a:t>m</a:t>
            </a:r>
            <a:r>
              <a:rPr sz="2000" b="1" spc="0" dirty="0">
                <a:solidFill>
                  <a:schemeClr val="tx1"/>
                </a:solidFill>
                <a:latin typeface="Arial"/>
                <a:cs typeface="Arial"/>
              </a:rPr>
              <a:t>a</a:t>
            </a:r>
            <a:r>
              <a:rPr sz="2000" b="1" spc="-5" dirty="0">
                <a:solidFill>
                  <a:schemeClr val="tx1"/>
                </a:solidFill>
                <a:latin typeface="Arial"/>
                <a:cs typeface="Arial"/>
              </a:rPr>
              <a:t>nd</a:t>
            </a:r>
            <a:r>
              <a:rPr sz="2000" b="1" spc="0" dirty="0">
                <a:solidFill>
                  <a:schemeClr val="tx1"/>
                </a:solidFill>
                <a:latin typeface="Arial"/>
                <a:cs typeface="Arial"/>
              </a:rPr>
              <a:t>a</a:t>
            </a:r>
            <a:r>
              <a:rPr sz="2000" b="1" spc="5" dirty="0">
                <a:solidFill>
                  <a:schemeClr val="tx1"/>
                </a:solidFill>
                <a:latin typeface="Arial"/>
                <a:cs typeface="Arial"/>
              </a:rPr>
              <a:t>z</a:t>
            </a:r>
            <a:r>
              <a:rPr sz="2000" b="1" spc="-10" dirty="0">
                <a:solidFill>
                  <a:schemeClr val="tx1"/>
                </a:solidFill>
                <a:latin typeface="Arial"/>
                <a:cs typeface="Arial"/>
              </a:rPr>
              <a:t>i</a:t>
            </a:r>
            <a:r>
              <a:rPr sz="2000" b="1" spc="-5" dirty="0">
                <a:solidFill>
                  <a:schemeClr val="tx1"/>
                </a:solidFill>
                <a:latin typeface="Arial"/>
                <a:cs typeface="Arial"/>
              </a:rPr>
              <a:t>on</a:t>
            </a:r>
            <a:r>
              <a:rPr sz="2000" b="1" spc="0" dirty="0">
                <a:solidFill>
                  <a:schemeClr val="tx1"/>
                </a:solidFill>
                <a:latin typeface="Arial"/>
                <a:cs typeface="Arial"/>
              </a:rPr>
              <a:t>e</a:t>
            </a:r>
            <a:r>
              <a:rPr sz="2000" b="1" spc="-55" dirty="0">
                <a:solidFill>
                  <a:schemeClr val="tx1"/>
                </a:solidFill>
                <a:latin typeface="Arial"/>
                <a:cs typeface="Arial"/>
              </a:rPr>
              <a:t> </a:t>
            </a:r>
            <a:r>
              <a:rPr sz="2000" b="1" spc="0" dirty="0">
                <a:solidFill>
                  <a:schemeClr val="tx1"/>
                </a:solidFill>
                <a:latin typeface="Arial"/>
                <a:cs typeface="Arial"/>
              </a:rPr>
              <a:t>c</a:t>
            </a:r>
            <a:r>
              <a:rPr sz="2000" b="1" spc="-5" dirty="0">
                <a:solidFill>
                  <a:schemeClr val="tx1"/>
                </a:solidFill>
                <a:latin typeface="Arial"/>
                <a:cs typeface="Arial"/>
              </a:rPr>
              <a:t>h</a:t>
            </a:r>
            <a:r>
              <a:rPr sz="2000" b="1" spc="0" dirty="0">
                <a:solidFill>
                  <a:schemeClr val="tx1"/>
                </a:solidFill>
                <a:latin typeface="Arial"/>
                <a:cs typeface="Arial"/>
              </a:rPr>
              <a:t>e</a:t>
            </a:r>
            <a:r>
              <a:rPr sz="2000" b="1" spc="-5" dirty="0">
                <a:solidFill>
                  <a:schemeClr val="tx1"/>
                </a:solidFill>
                <a:latin typeface="Arial"/>
                <a:cs typeface="Arial"/>
              </a:rPr>
              <a:t> </a:t>
            </a:r>
            <a:r>
              <a:rPr sz="2000" b="1" spc="0" dirty="0">
                <a:solidFill>
                  <a:schemeClr val="tx1"/>
                </a:solidFill>
                <a:latin typeface="Arial"/>
                <a:cs typeface="Arial"/>
              </a:rPr>
              <a:t>s</a:t>
            </a:r>
            <a:r>
              <a:rPr sz="2000" b="1" spc="-10" dirty="0">
                <a:solidFill>
                  <a:schemeClr val="tx1"/>
                </a:solidFill>
                <a:latin typeface="Arial"/>
                <a:cs typeface="Arial"/>
              </a:rPr>
              <a:t>i</a:t>
            </a:r>
            <a:r>
              <a:rPr sz="2000" b="1" spc="0" dirty="0">
                <a:solidFill>
                  <a:schemeClr val="tx1"/>
                </a:solidFill>
                <a:latin typeface="Arial"/>
                <a:cs typeface="Arial"/>
              </a:rPr>
              <a:t>a</a:t>
            </a:r>
            <a:r>
              <a:rPr sz="2000" b="1" spc="-5" dirty="0">
                <a:solidFill>
                  <a:schemeClr val="tx1"/>
                </a:solidFill>
                <a:latin typeface="Arial"/>
                <a:cs typeface="Arial"/>
              </a:rPr>
              <a:t>n</a:t>
            </a:r>
            <a:r>
              <a:rPr sz="2000" b="1" spc="0" dirty="0">
                <a:solidFill>
                  <a:schemeClr val="tx1"/>
                </a:solidFill>
                <a:latin typeface="Arial"/>
                <a:cs typeface="Arial"/>
              </a:rPr>
              <a:t>o</a:t>
            </a:r>
            <a:r>
              <a:rPr sz="2000" b="1" spc="-20" dirty="0">
                <a:solidFill>
                  <a:schemeClr val="tx1"/>
                </a:solidFill>
                <a:latin typeface="Arial"/>
                <a:cs typeface="Arial"/>
              </a:rPr>
              <a:t> </a:t>
            </a:r>
            <a:r>
              <a:rPr sz="2000" b="1" spc="-10" dirty="0">
                <a:solidFill>
                  <a:schemeClr val="tx1"/>
                </a:solidFill>
                <a:latin typeface="Arial"/>
                <a:cs typeface="Arial"/>
              </a:rPr>
              <a:t>l</a:t>
            </a:r>
            <a:r>
              <a:rPr sz="2000" b="1" spc="0" dirty="0">
                <a:solidFill>
                  <a:schemeClr val="tx1"/>
                </a:solidFill>
                <a:latin typeface="Arial"/>
                <a:cs typeface="Arial"/>
              </a:rPr>
              <a:t>e</a:t>
            </a:r>
            <a:r>
              <a:rPr sz="2000" b="1" spc="-15" dirty="0">
                <a:solidFill>
                  <a:schemeClr val="tx1"/>
                </a:solidFill>
                <a:latin typeface="Arial"/>
                <a:cs typeface="Arial"/>
              </a:rPr>
              <a:t> </a:t>
            </a:r>
            <a:r>
              <a:rPr sz="2000" b="1" spc="0" dirty="0">
                <a:solidFill>
                  <a:schemeClr val="tx1"/>
                </a:solidFill>
                <a:latin typeface="Arial"/>
                <a:cs typeface="Arial"/>
              </a:rPr>
              <a:t>sc</a:t>
            </a:r>
            <a:r>
              <a:rPr sz="2000" b="1" spc="-5" dirty="0">
                <a:solidFill>
                  <a:schemeClr val="tx1"/>
                </a:solidFill>
                <a:latin typeface="Arial"/>
                <a:cs typeface="Arial"/>
              </a:rPr>
              <a:t>uo</a:t>
            </a:r>
            <a:r>
              <a:rPr sz="2000" b="1" spc="-10" dirty="0">
                <a:solidFill>
                  <a:schemeClr val="tx1"/>
                </a:solidFill>
                <a:latin typeface="Arial"/>
                <a:cs typeface="Arial"/>
              </a:rPr>
              <a:t>l</a:t>
            </a:r>
            <a:r>
              <a:rPr sz="2000" b="1" spc="0" dirty="0">
                <a:solidFill>
                  <a:schemeClr val="tx1"/>
                </a:solidFill>
                <a:latin typeface="Arial"/>
                <a:cs typeface="Arial"/>
              </a:rPr>
              <a:t>e</a:t>
            </a:r>
            <a:r>
              <a:rPr sz="2000" b="1" spc="-15" dirty="0">
                <a:solidFill>
                  <a:schemeClr val="tx1"/>
                </a:solidFill>
                <a:latin typeface="Arial"/>
                <a:cs typeface="Arial"/>
              </a:rPr>
              <a:t> </a:t>
            </a:r>
            <a:r>
              <a:rPr sz="2000" b="1" spc="0" dirty="0">
                <a:solidFill>
                  <a:schemeClr val="tx1"/>
                </a:solidFill>
                <a:latin typeface="Arial"/>
                <a:cs typeface="Arial"/>
              </a:rPr>
              <a:t>a</a:t>
            </a:r>
            <a:r>
              <a:rPr sz="2000" b="1" spc="-5" dirty="0">
                <a:solidFill>
                  <a:schemeClr val="tx1"/>
                </a:solidFill>
                <a:latin typeface="Arial"/>
                <a:cs typeface="Arial"/>
              </a:rPr>
              <a:t> </a:t>
            </a:r>
            <a:r>
              <a:rPr sz="2000" b="1" spc="-5" dirty="0" err="1">
                <a:solidFill>
                  <a:schemeClr val="tx1"/>
                </a:solidFill>
                <a:latin typeface="Arial"/>
                <a:cs typeface="Arial"/>
              </a:rPr>
              <a:t>p</a:t>
            </a:r>
            <a:r>
              <a:rPr sz="2000" b="1" spc="0" dirty="0" err="1">
                <a:solidFill>
                  <a:schemeClr val="tx1"/>
                </a:solidFill>
                <a:latin typeface="Arial"/>
                <a:cs typeface="Arial"/>
              </a:rPr>
              <a:t>r</a:t>
            </a:r>
            <a:r>
              <a:rPr sz="2000" b="1" spc="-5" dirty="0" err="1">
                <a:solidFill>
                  <a:schemeClr val="tx1"/>
                </a:solidFill>
                <a:latin typeface="Arial"/>
                <a:cs typeface="Arial"/>
              </a:rPr>
              <a:t>o</a:t>
            </a:r>
            <a:r>
              <a:rPr sz="2000" b="1" spc="-25" dirty="0" err="1">
                <a:solidFill>
                  <a:schemeClr val="tx1"/>
                </a:solidFill>
                <a:latin typeface="Arial"/>
                <a:cs typeface="Arial"/>
              </a:rPr>
              <a:t>vv</a:t>
            </a:r>
            <a:r>
              <a:rPr sz="2000" b="1" spc="0" dirty="0" err="1">
                <a:solidFill>
                  <a:schemeClr val="tx1"/>
                </a:solidFill>
                <a:latin typeface="Arial"/>
                <a:cs typeface="Arial"/>
              </a:rPr>
              <a:t>e</a:t>
            </a:r>
            <a:r>
              <a:rPr sz="2000" b="1" spc="-5" dirty="0" err="1">
                <a:solidFill>
                  <a:schemeClr val="tx1"/>
                </a:solidFill>
                <a:latin typeface="Arial"/>
                <a:cs typeface="Arial"/>
              </a:rPr>
              <a:t>d</a:t>
            </a:r>
            <a:r>
              <a:rPr sz="2000" b="1" spc="0" dirty="0" err="1">
                <a:solidFill>
                  <a:schemeClr val="tx1"/>
                </a:solidFill>
                <a:latin typeface="Arial"/>
                <a:cs typeface="Arial"/>
              </a:rPr>
              <a:t>ere</a:t>
            </a:r>
            <a:r>
              <a:rPr sz="2000" b="1" spc="5" dirty="0">
                <a:solidFill>
                  <a:schemeClr val="tx1"/>
                </a:solidFill>
                <a:latin typeface="Arial"/>
                <a:cs typeface="Arial"/>
              </a:rPr>
              <a:t> </a:t>
            </a:r>
            <a:r>
              <a:rPr sz="2000" b="1" spc="0" dirty="0">
                <a:solidFill>
                  <a:schemeClr val="tx1"/>
                </a:solidFill>
                <a:latin typeface="Arial"/>
                <a:cs typeface="Arial"/>
              </a:rPr>
              <a:t>a</a:t>
            </a:r>
            <a:r>
              <a:rPr lang="it-IT" sz="2000" b="1" spc="0" dirty="0">
                <a:solidFill>
                  <a:schemeClr val="tx1"/>
                </a:solidFill>
                <a:latin typeface="Arial"/>
                <a:cs typeface="Arial"/>
              </a:rPr>
              <a:t> </a:t>
            </a:r>
            <a:r>
              <a:rPr sz="2000" b="1" dirty="0">
                <a:solidFill>
                  <a:schemeClr val="tx1"/>
                </a:solidFill>
                <a:latin typeface="Arial"/>
                <a:cs typeface="Arial"/>
              </a:rPr>
              <a:t>«</a:t>
            </a:r>
            <a:r>
              <a:rPr sz="2000" b="1" spc="-5" dirty="0" err="1">
                <a:solidFill>
                  <a:schemeClr val="tx1"/>
                </a:solidFill>
                <a:latin typeface="Arial"/>
                <a:cs typeface="Arial"/>
              </a:rPr>
              <a:t>po</a:t>
            </a:r>
            <a:r>
              <a:rPr sz="2000" b="1" spc="0" dirty="0" err="1">
                <a:solidFill>
                  <a:schemeClr val="tx1"/>
                </a:solidFill>
                <a:latin typeface="Arial"/>
                <a:cs typeface="Arial"/>
              </a:rPr>
              <a:t>ss</a:t>
            </a:r>
            <a:r>
              <a:rPr sz="2000" b="1" spc="-10" dirty="0" err="1">
                <a:solidFill>
                  <a:schemeClr val="tx1"/>
                </a:solidFill>
                <a:latin typeface="Arial"/>
                <a:cs typeface="Arial"/>
              </a:rPr>
              <a:t>i</a:t>
            </a:r>
            <a:r>
              <a:rPr sz="2000" b="1" spc="-5" dirty="0" err="1">
                <a:solidFill>
                  <a:schemeClr val="tx1"/>
                </a:solidFill>
                <a:latin typeface="Arial"/>
                <a:cs typeface="Arial"/>
              </a:rPr>
              <a:t>b</a:t>
            </a:r>
            <a:r>
              <a:rPr sz="2000" b="1" spc="-10" dirty="0" err="1">
                <a:solidFill>
                  <a:schemeClr val="tx1"/>
                </a:solidFill>
                <a:latin typeface="Arial"/>
                <a:cs typeface="Arial"/>
              </a:rPr>
              <a:t>ili</a:t>
            </a:r>
            <a:r>
              <a:rPr sz="2000" b="1" spc="0" dirty="0">
                <a:solidFill>
                  <a:schemeClr val="tx1"/>
                </a:solidFill>
                <a:latin typeface="Arial"/>
                <a:cs typeface="Arial"/>
              </a:rPr>
              <a:t>»</a:t>
            </a:r>
            <a:r>
              <a:rPr sz="2000" b="1" spc="-40" dirty="0">
                <a:solidFill>
                  <a:schemeClr val="tx1"/>
                </a:solidFill>
                <a:latin typeface="Arial"/>
                <a:cs typeface="Arial"/>
              </a:rPr>
              <a:t> </a:t>
            </a:r>
            <a:r>
              <a:rPr sz="2000" b="1" spc="0" dirty="0">
                <a:solidFill>
                  <a:schemeClr val="tx1"/>
                </a:solidFill>
                <a:latin typeface="Arial"/>
                <a:cs typeface="Arial"/>
              </a:rPr>
              <a:t>a</a:t>
            </a:r>
            <a:r>
              <a:rPr sz="2000" b="1" spc="-5" dirty="0">
                <a:solidFill>
                  <a:schemeClr val="tx1"/>
                </a:solidFill>
                <a:latin typeface="Arial"/>
                <a:cs typeface="Arial"/>
              </a:rPr>
              <a:t>gg</a:t>
            </a:r>
            <a:r>
              <a:rPr sz="2000" b="1" spc="0" dirty="0">
                <a:solidFill>
                  <a:schemeClr val="tx1"/>
                </a:solidFill>
                <a:latin typeface="Arial"/>
                <a:cs typeface="Arial"/>
              </a:rPr>
              <a:t>re</a:t>
            </a:r>
            <a:r>
              <a:rPr sz="2000" b="1" spc="-5" dirty="0">
                <a:solidFill>
                  <a:schemeClr val="tx1"/>
                </a:solidFill>
                <a:latin typeface="Arial"/>
                <a:cs typeface="Arial"/>
              </a:rPr>
              <a:t>g</a:t>
            </a:r>
            <a:r>
              <a:rPr sz="2000" b="1" spc="0" dirty="0">
                <a:solidFill>
                  <a:schemeClr val="tx1"/>
                </a:solidFill>
                <a:latin typeface="Arial"/>
                <a:cs typeface="Arial"/>
              </a:rPr>
              <a:t>a</a:t>
            </a:r>
            <a:r>
              <a:rPr sz="2000" b="1" spc="5" dirty="0">
                <a:solidFill>
                  <a:schemeClr val="tx1"/>
                </a:solidFill>
                <a:latin typeface="Arial"/>
                <a:cs typeface="Arial"/>
              </a:rPr>
              <a:t>z</a:t>
            </a:r>
            <a:r>
              <a:rPr sz="2000" b="1" spc="-10" dirty="0">
                <a:solidFill>
                  <a:schemeClr val="tx1"/>
                </a:solidFill>
                <a:latin typeface="Arial"/>
                <a:cs typeface="Arial"/>
              </a:rPr>
              <a:t>i</a:t>
            </a:r>
            <a:r>
              <a:rPr sz="2000" b="1" spc="-5" dirty="0">
                <a:solidFill>
                  <a:schemeClr val="tx1"/>
                </a:solidFill>
                <a:latin typeface="Arial"/>
                <a:cs typeface="Arial"/>
              </a:rPr>
              <a:t>on</a:t>
            </a:r>
            <a:r>
              <a:rPr sz="2000" b="1" spc="0" dirty="0">
                <a:solidFill>
                  <a:schemeClr val="tx1"/>
                </a:solidFill>
                <a:latin typeface="Arial"/>
                <a:cs typeface="Arial"/>
              </a:rPr>
              <a:t>i</a:t>
            </a:r>
            <a:r>
              <a:rPr sz="2000" b="1" spc="-35" dirty="0">
                <a:solidFill>
                  <a:schemeClr val="tx1"/>
                </a:solidFill>
                <a:latin typeface="Arial"/>
                <a:cs typeface="Arial"/>
              </a:rPr>
              <a:t> </a:t>
            </a:r>
            <a:r>
              <a:rPr sz="2000" b="1" spc="-5" dirty="0">
                <a:solidFill>
                  <a:schemeClr val="tx1"/>
                </a:solidFill>
                <a:latin typeface="Arial"/>
                <a:cs typeface="Arial"/>
              </a:rPr>
              <a:t>d</a:t>
            </a:r>
            <a:r>
              <a:rPr sz="2000" b="1" spc="0" dirty="0">
                <a:solidFill>
                  <a:schemeClr val="tx1"/>
                </a:solidFill>
                <a:latin typeface="Arial"/>
                <a:cs typeface="Arial"/>
              </a:rPr>
              <a:t>e</a:t>
            </a:r>
            <a:r>
              <a:rPr sz="2000" b="1" spc="-10" dirty="0">
                <a:solidFill>
                  <a:schemeClr val="tx1"/>
                </a:solidFill>
                <a:latin typeface="Arial"/>
                <a:cs typeface="Arial"/>
              </a:rPr>
              <a:t>ll</a:t>
            </a:r>
            <a:r>
              <a:rPr sz="2000" b="1" spc="0" dirty="0">
                <a:solidFill>
                  <a:schemeClr val="tx1"/>
                </a:solidFill>
                <a:latin typeface="Arial"/>
                <a:cs typeface="Arial"/>
              </a:rPr>
              <a:t>e</a:t>
            </a:r>
            <a:r>
              <a:rPr sz="2000" b="1" spc="-15" dirty="0">
                <a:solidFill>
                  <a:schemeClr val="tx1"/>
                </a:solidFill>
                <a:latin typeface="Arial"/>
                <a:cs typeface="Arial"/>
              </a:rPr>
              <a:t> </a:t>
            </a:r>
            <a:r>
              <a:rPr sz="2000" b="1" spc="-5" dirty="0">
                <a:solidFill>
                  <a:schemeClr val="tx1"/>
                </a:solidFill>
                <a:latin typeface="Arial"/>
                <a:cs typeface="Arial"/>
              </a:rPr>
              <a:t>d</a:t>
            </a:r>
            <a:r>
              <a:rPr sz="2000" b="1" spc="-10" dirty="0">
                <a:solidFill>
                  <a:schemeClr val="tx1"/>
                </a:solidFill>
                <a:latin typeface="Arial"/>
                <a:cs typeface="Arial"/>
              </a:rPr>
              <a:t>i</a:t>
            </a:r>
            <a:r>
              <a:rPr sz="2000" b="1" spc="0" dirty="0">
                <a:solidFill>
                  <a:schemeClr val="tx1"/>
                </a:solidFill>
                <a:latin typeface="Arial"/>
                <a:cs typeface="Arial"/>
              </a:rPr>
              <a:t>sc</a:t>
            </a:r>
            <a:r>
              <a:rPr sz="2000" b="1" spc="-10" dirty="0">
                <a:solidFill>
                  <a:schemeClr val="tx1"/>
                </a:solidFill>
                <a:latin typeface="Arial"/>
                <a:cs typeface="Arial"/>
              </a:rPr>
              <a:t>i</a:t>
            </a:r>
            <a:r>
              <a:rPr sz="2000" b="1" spc="-5" dirty="0">
                <a:solidFill>
                  <a:schemeClr val="tx1"/>
                </a:solidFill>
                <a:latin typeface="Arial"/>
                <a:cs typeface="Arial"/>
              </a:rPr>
              <a:t>p</a:t>
            </a:r>
            <a:r>
              <a:rPr sz="2000" b="1" spc="-10" dirty="0">
                <a:solidFill>
                  <a:schemeClr val="tx1"/>
                </a:solidFill>
                <a:latin typeface="Arial"/>
                <a:cs typeface="Arial"/>
              </a:rPr>
              <a:t>li</a:t>
            </a:r>
            <a:r>
              <a:rPr sz="2000" b="1" spc="-5" dirty="0">
                <a:solidFill>
                  <a:schemeClr val="tx1"/>
                </a:solidFill>
                <a:latin typeface="Arial"/>
                <a:cs typeface="Arial"/>
              </a:rPr>
              <a:t>n</a:t>
            </a:r>
            <a:r>
              <a:rPr sz="2000" b="1" spc="0" dirty="0">
                <a:solidFill>
                  <a:schemeClr val="tx1"/>
                </a:solidFill>
                <a:latin typeface="Arial"/>
                <a:cs typeface="Arial"/>
              </a:rPr>
              <a:t>e</a:t>
            </a:r>
            <a:r>
              <a:rPr sz="2000" b="1" spc="-15" dirty="0">
                <a:solidFill>
                  <a:schemeClr val="tx1"/>
                </a:solidFill>
                <a:latin typeface="Arial"/>
                <a:cs typeface="Arial"/>
              </a:rPr>
              <a:t> </a:t>
            </a:r>
            <a:r>
              <a:rPr sz="2000" b="1" spc="-10" dirty="0">
                <a:solidFill>
                  <a:schemeClr val="tx1"/>
                </a:solidFill>
                <a:latin typeface="Arial"/>
                <a:cs typeface="Arial"/>
              </a:rPr>
              <a:t>i</a:t>
            </a:r>
            <a:r>
              <a:rPr sz="2000" b="1" spc="0" dirty="0">
                <a:solidFill>
                  <a:schemeClr val="tx1"/>
                </a:solidFill>
                <a:latin typeface="Arial"/>
                <a:cs typeface="Arial"/>
              </a:rPr>
              <a:t>n</a:t>
            </a:r>
            <a:r>
              <a:rPr sz="2000" b="1" spc="-5" dirty="0">
                <a:solidFill>
                  <a:schemeClr val="tx1"/>
                </a:solidFill>
                <a:latin typeface="Arial"/>
                <a:cs typeface="Arial"/>
              </a:rPr>
              <a:t> </a:t>
            </a:r>
            <a:r>
              <a:rPr sz="2000" b="1" spc="0" dirty="0">
                <a:solidFill>
                  <a:schemeClr val="tx1"/>
                </a:solidFill>
                <a:latin typeface="Arial"/>
                <a:cs typeface="Arial"/>
              </a:rPr>
              <a:t>aree</a:t>
            </a:r>
            <a:r>
              <a:rPr sz="2000" b="1" spc="-30" dirty="0">
                <a:solidFill>
                  <a:schemeClr val="tx1"/>
                </a:solidFill>
                <a:latin typeface="Arial"/>
                <a:cs typeface="Arial"/>
              </a:rPr>
              <a:t> </a:t>
            </a:r>
            <a:r>
              <a:rPr sz="2000" b="1" spc="-5" dirty="0">
                <a:solidFill>
                  <a:schemeClr val="tx1"/>
                </a:solidFill>
                <a:latin typeface="Arial"/>
                <a:cs typeface="Arial"/>
              </a:rPr>
              <a:t>d</a:t>
            </a:r>
            <a:r>
              <a:rPr sz="2000" b="1" spc="-10" dirty="0">
                <a:solidFill>
                  <a:schemeClr val="tx1"/>
                </a:solidFill>
                <a:latin typeface="Arial"/>
                <a:cs typeface="Arial"/>
              </a:rPr>
              <a:t>i</a:t>
            </a:r>
            <a:r>
              <a:rPr sz="2000" b="1" spc="0" dirty="0">
                <a:solidFill>
                  <a:schemeClr val="tx1"/>
                </a:solidFill>
                <a:latin typeface="Arial"/>
                <a:cs typeface="Arial"/>
              </a:rPr>
              <a:t>sc</a:t>
            </a:r>
            <a:r>
              <a:rPr sz="2000" b="1" spc="-10" dirty="0">
                <a:solidFill>
                  <a:schemeClr val="tx1"/>
                </a:solidFill>
                <a:latin typeface="Arial"/>
                <a:cs typeface="Arial"/>
              </a:rPr>
              <a:t>i</a:t>
            </a:r>
            <a:r>
              <a:rPr sz="2000" b="1" spc="-5" dirty="0">
                <a:solidFill>
                  <a:schemeClr val="tx1"/>
                </a:solidFill>
                <a:latin typeface="Arial"/>
                <a:cs typeface="Arial"/>
              </a:rPr>
              <a:t>p</a:t>
            </a:r>
            <a:r>
              <a:rPr sz="2000" b="1" spc="-10" dirty="0">
                <a:solidFill>
                  <a:schemeClr val="tx1"/>
                </a:solidFill>
                <a:latin typeface="Arial"/>
                <a:cs typeface="Arial"/>
              </a:rPr>
              <a:t>li</a:t>
            </a:r>
            <a:r>
              <a:rPr sz="2000" b="1" spc="-5" dirty="0">
                <a:solidFill>
                  <a:schemeClr val="tx1"/>
                </a:solidFill>
                <a:latin typeface="Arial"/>
                <a:cs typeface="Arial"/>
              </a:rPr>
              <a:t>n</a:t>
            </a:r>
            <a:r>
              <a:rPr sz="2000" b="1" spc="0" dirty="0">
                <a:solidFill>
                  <a:schemeClr val="tx1"/>
                </a:solidFill>
                <a:latin typeface="Arial"/>
                <a:cs typeface="Arial"/>
              </a:rPr>
              <a:t>ari </a:t>
            </a:r>
            <a:r>
              <a:rPr sz="2000" b="1" spc="-5" dirty="0">
                <a:solidFill>
                  <a:schemeClr val="tx1"/>
                </a:solidFill>
                <a:latin typeface="Arial"/>
                <a:cs typeface="Arial"/>
              </a:rPr>
              <a:t>n</a:t>
            </a:r>
            <a:r>
              <a:rPr sz="2000" b="1" spc="0" dirty="0">
                <a:solidFill>
                  <a:schemeClr val="tx1"/>
                </a:solidFill>
                <a:latin typeface="Arial"/>
                <a:cs typeface="Arial"/>
              </a:rPr>
              <a:t>e</a:t>
            </a:r>
            <a:r>
              <a:rPr sz="2000" b="1" spc="-10" dirty="0">
                <a:solidFill>
                  <a:schemeClr val="tx1"/>
                </a:solidFill>
                <a:latin typeface="Arial"/>
                <a:cs typeface="Arial"/>
              </a:rPr>
              <a:t>ll</a:t>
            </a:r>
            <a:r>
              <a:rPr sz="2000" b="1" spc="0" dirty="0">
                <a:solidFill>
                  <a:schemeClr val="tx1"/>
                </a:solidFill>
                <a:latin typeface="Arial"/>
                <a:cs typeface="Arial"/>
              </a:rPr>
              <a:t>a</a:t>
            </a:r>
            <a:r>
              <a:rPr sz="2000" b="1" spc="-30" dirty="0">
                <a:solidFill>
                  <a:schemeClr val="tx1"/>
                </a:solidFill>
                <a:latin typeface="Arial"/>
                <a:cs typeface="Arial"/>
              </a:rPr>
              <a:t> </a:t>
            </a:r>
            <a:r>
              <a:rPr sz="2000" b="1" spc="-5" dirty="0">
                <a:solidFill>
                  <a:schemeClr val="tx1"/>
                </a:solidFill>
                <a:latin typeface="Arial"/>
                <a:cs typeface="Arial"/>
              </a:rPr>
              <a:t>p</a:t>
            </a:r>
            <a:r>
              <a:rPr sz="2000" b="1" spc="0" dirty="0">
                <a:solidFill>
                  <a:schemeClr val="tx1"/>
                </a:solidFill>
                <a:latin typeface="Arial"/>
                <a:cs typeface="Arial"/>
              </a:rPr>
              <a:t>re</a:t>
            </a:r>
            <a:r>
              <a:rPr sz="2000" b="1" spc="-5" dirty="0">
                <a:solidFill>
                  <a:schemeClr val="tx1"/>
                </a:solidFill>
                <a:latin typeface="Arial"/>
                <a:cs typeface="Arial"/>
              </a:rPr>
              <a:t>d</a:t>
            </a:r>
            <a:r>
              <a:rPr sz="2000" b="1" spc="-10" dirty="0">
                <a:solidFill>
                  <a:schemeClr val="tx1"/>
                </a:solidFill>
                <a:latin typeface="Arial"/>
                <a:cs typeface="Arial"/>
              </a:rPr>
              <a:t>i</a:t>
            </a:r>
            <a:r>
              <a:rPr sz="2000" b="1" spc="0" dirty="0">
                <a:solidFill>
                  <a:schemeClr val="tx1"/>
                </a:solidFill>
                <a:latin typeface="Arial"/>
                <a:cs typeface="Arial"/>
              </a:rPr>
              <a:t>s</a:t>
            </a:r>
            <a:r>
              <a:rPr sz="2000" b="1" spc="-5" dirty="0">
                <a:solidFill>
                  <a:schemeClr val="tx1"/>
                </a:solidFill>
                <a:latin typeface="Arial"/>
                <a:cs typeface="Arial"/>
              </a:rPr>
              <a:t>po</a:t>
            </a:r>
            <a:r>
              <a:rPr sz="2000" b="1" spc="0" dirty="0">
                <a:solidFill>
                  <a:schemeClr val="tx1"/>
                </a:solidFill>
                <a:latin typeface="Arial"/>
                <a:cs typeface="Arial"/>
              </a:rPr>
              <a:t>s</a:t>
            </a:r>
            <a:r>
              <a:rPr sz="2000" b="1" spc="-10" dirty="0">
                <a:solidFill>
                  <a:schemeClr val="tx1"/>
                </a:solidFill>
                <a:latin typeface="Arial"/>
                <a:cs typeface="Arial"/>
              </a:rPr>
              <a:t>i</a:t>
            </a:r>
            <a:r>
              <a:rPr sz="2000" b="1" spc="5" dirty="0">
                <a:solidFill>
                  <a:schemeClr val="tx1"/>
                </a:solidFill>
                <a:latin typeface="Arial"/>
                <a:cs typeface="Arial"/>
              </a:rPr>
              <a:t>z</a:t>
            </a:r>
            <a:r>
              <a:rPr sz="2000" b="1" spc="-10" dirty="0">
                <a:solidFill>
                  <a:schemeClr val="tx1"/>
                </a:solidFill>
                <a:latin typeface="Arial"/>
                <a:cs typeface="Arial"/>
              </a:rPr>
              <a:t>i</a:t>
            </a:r>
            <a:r>
              <a:rPr sz="2000" b="1" spc="-5" dirty="0">
                <a:solidFill>
                  <a:schemeClr val="tx1"/>
                </a:solidFill>
                <a:latin typeface="Arial"/>
                <a:cs typeface="Arial"/>
              </a:rPr>
              <a:t>on</a:t>
            </a:r>
            <a:r>
              <a:rPr sz="2000" b="1" spc="0" dirty="0">
                <a:solidFill>
                  <a:schemeClr val="tx1"/>
                </a:solidFill>
                <a:latin typeface="Arial"/>
                <a:cs typeface="Arial"/>
              </a:rPr>
              <a:t>e</a:t>
            </a:r>
            <a:r>
              <a:rPr sz="2000" b="1" spc="-30" dirty="0">
                <a:solidFill>
                  <a:schemeClr val="tx1"/>
                </a:solidFill>
                <a:latin typeface="Arial"/>
                <a:cs typeface="Arial"/>
              </a:rPr>
              <a:t> </a:t>
            </a:r>
            <a:r>
              <a:rPr sz="2000" b="1" spc="-5" dirty="0">
                <a:solidFill>
                  <a:schemeClr val="tx1"/>
                </a:solidFill>
                <a:latin typeface="Arial"/>
                <a:cs typeface="Arial"/>
              </a:rPr>
              <a:t>d</a:t>
            </a:r>
            <a:r>
              <a:rPr sz="2000" b="1" spc="0" dirty="0">
                <a:solidFill>
                  <a:schemeClr val="tx1"/>
                </a:solidFill>
                <a:latin typeface="Arial"/>
                <a:cs typeface="Arial"/>
              </a:rPr>
              <a:t>el</a:t>
            </a:r>
            <a:r>
              <a:rPr sz="2000" b="1" spc="-25" dirty="0">
                <a:solidFill>
                  <a:schemeClr val="tx1"/>
                </a:solidFill>
                <a:latin typeface="Arial"/>
                <a:cs typeface="Arial"/>
              </a:rPr>
              <a:t> </a:t>
            </a:r>
            <a:r>
              <a:rPr sz="2000" b="1" spc="0" dirty="0">
                <a:solidFill>
                  <a:schemeClr val="tx1"/>
                </a:solidFill>
                <a:latin typeface="Arial"/>
                <a:cs typeface="Arial"/>
              </a:rPr>
              <a:t>c</a:t>
            </a:r>
            <a:r>
              <a:rPr sz="2000" b="1" spc="-5" dirty="0">
                <a:solidFill>
                  <a:schemeClr val="tx1"/>
                </a:solidFill>
                <a:latin typeface="Arial"/>
                <a:cs typeface="Arial"/>
              </a:rPr>
              <a:t>u</a:t>
            </a:r>
            <a:r>
              <a:rPr sz="2000" b="1" spc="0" dirty="0">
                <a:solidFill>
                  <a:schemeClr val="tx1"/>
                </a:solidFill>
                <a:latin typeface="Arial"/>
                <a:cs typeface="Arial"/>
              </a:rPr>
              <a:t>rr</a:t>
            </a:r>
            <a:r>
              <a:rPr sz="2000" b="1" spc="-10" dirty="0">
                <a:solidFill>
                  <a:schemeClr val="tx1"/>
                </a:solidFill>
                <a:latin typeface="Arial"/>
                <a:cs typeface="Arial"/>
              </a:rPr>
              <a:t>i</a:t>
            </a:r>
            <a:r>
              <a:rPr sz="2000" b="1" spc="0" dirty="0">
                <a:solidFill>
                  <a:schemeClr val="tx1"/>
                </a:solidFill>
                <a:latin typeface="Arial"/>
                <a:cs typeface="Arial"/>
              </a:rPr>
              <a:t>c</a:t>
            </a:r>
            <a:r>
              <a:rPr sz="2000" b="1" spc="-5" dirty="0">
                <a:solidFill>
                  <a:schemeClr val="tx1"/>
                </a:solidFill>
                <a:latin typeface="Arial"/>
                <a:cs typeface="Arial"/>
              </a:rPr>
              <a:t>o</a:t>
            </a:r>
            <a:r>
              <a:rPr sz="2000" b="1" spc="-10" dirty="0">
                <a:solidFill>
                  <a:schemeClr val="tx1"/>
                </a:solidFill>
                <a:latin typeface="Arial"/>
                <a:cs typeface="Arial"/>
              </a:rPr>
              <a:t>l</a:t>
            </a:r>
            <a:r>
              <a:rPr sz="2000" b="1" spc="0" dirty="0">
                <a:solidFill>
                  <a:schemeClr val="tx1"/>
                </a:solidFill>
                <a:latin typeface="Arial"/>
                <a:cs typeface="Arial"/>
              </a:rPr>
              <a:t>o</a:t>
            </a:r>
            <a:r>
              <a:rPr sz="2000" b="1" spc="-30" dirty="0">
                <a:solidFill>
                  <a:schemeClr val="tx1"/>
                </a:solidFill>
                <a:latin typeface="Arial"/>
                <a:cs typeface="Arial"/>
              </a:rPr>
              <a:t> </a:t>
            </a:r>
            <a:r>
              <a:rPr sz="2000" b="1" spc="-5" dirty="0" err="1">
                <a:solidFill>
                  <a:schemeClr val="tx1"/>
                </a:solidFill>
                <a:latin typeface="Arial"/>
                <a:cs typeface="Arial"/>
              </a:rPr>
              <a:t>d</a:t>
            </a:r>
            <a:r>
              <a:rPr sz="2000" b="1" spc="0" dirty="0" err="1">
                <a:solidFill>
                  <a:schemeClr val="tx1"/>
                </a:solidFill>
                <a:latin typeface="Arial"/>
                <a:cs typeface="Arial"/>
              </a:rPr>
              <a:t>'</a:t>
            </a:r>
            <a:r>
              <a:rPr sz="2000" b="1" spc="-10" dirty="0" err="1">
                <a:solidFill>
                  <a:schemeClr val="tx1"/>
                </a:solidFill>
                <a:latin typeface="Arial"/>
                <a:cs typeface="Arial"/>
              </a:rPr>
              <a:t>i</a:t>
            </a:r>
            <a:r>
              <a:rPr sz="2000" b="1" spc="0" dirty="0" err="1">
                <a:solidFill>
                  <a:schemeClr val="tx1"/>
                </a:solidFill>
                <a:latin typeface="Arial"/>
                <a:cs typeface="Arial"/>
              </a:rPr>
              <a:t>st</a:t>
            </a:r>
            <a:r>
              <a:rPr sz="2000" b="1" spc="-10" dirty="0" err="1">
                <a:solidFill>
                  <a:schemeClr val="tx1"/>
                </a:solidFill>
                <a:latin typeface="Arial"/>
                <a:cs typeface="Arial"/>
              </a:rPr>
              <a:t>i</a:t>
            </a:r>
            <a:r>
              <a:rPr sz="2000" b="1" spc="0" dirty="0" err="1">
                <a:solidFill>
                  <a:schemeClr val="tx1"/>
                </a:solidFill>
                <a:latin typeface="Arial"/>
                <a:cs typeface="Arial"/>
              </a:rPr>
              <a:t>t</a:t>
            </a:r>
            <a:r>
              <a:rPr sz="2000" b="1" spc="-5" dirty="0" err="1">
                <a:solidFill>
                  <a:schemeClr val="tx1"/>
                </a:solidFill>
                <a:latin typeface="Arial"/>
                <a:cs typeface="Arial"/>
              </a:rPr>
              <a:t>u</a:t>
            </a:r>
            <a:r>
              <a:rPr sz="2000" b="1" spc="0" dirty="0" err="1">
                <a:solidFill>
                  <a:schemeClr val="tx1"/>
                </a:solidFill>
                <a:latin typeface="Arial"/>
                <a:cs typeface="Arial"/>
              </a:rPr>
              <a:t>to</a:t>
            </a:r>
            <a:r>
              <a:rPr sz="2000" b="1" spc="-45" dirty="0">
                <a:solidFill>
                  <a:schemeClr val="tx1"/>
                </a:solidFill>
                <a:latin typeface="Arial"/>
                <a:cs typeface="Arial"/>
              </a:rPr>
              <a:t> </a:t>
            </a:r>
            <a:endParaRPr lang="it-IT" sz="2000" b="1" spc="-45" dirty="0">
              <a:solidFill>
                <a:schemeClr val="tx1"/>
              </a:solidFill>
              <a:latin typeface="Arial"/>
              <a:cs typeface="Arial"/>
            </a:endParaRPr>
          </a:p>
          <a:p>
            <a:pPr marL="355600" marR="978535" indent="-342900">
              <a:lnSpc>
                <a:spcPct val="102499"/>
              </a:lnSpc>
              <a:buFont typeface="Arial"/>
              <a:buChar char="•"/>
              <a:tabLst>
                <a:tab pos="354965" algn="l"/>
              </a:tabLst>
            </a:pPr>
            <a:endParaRPr lang="it-IT" sz="2000" b="1" spc="-45" dirty="0">
              <a:solidFill>
                <a:schemeClr val="tx1"/>
              </a:solidFill>
              <a:latin typeface="Arial"/>
              <a:cs typeface="Arial"/>
            </a:endParaRPr>
          </a:p>
          <a:p>
            <a:pPr marL="355600" marR="978535" indent="-342900">
              <a:lnSpc>
                <a:spcPct val="102499"/>
              </a:lnSpc>
              <a:buFont typeface="Arial"/>
              <a:buChar char="•"/>
              <a:tabLst>
                <a:tab pos="354965" algn="l"/>
              </a:tabLst>
            </a:pPr>
            <a:r>
              <a:rPr lang="it-IT" sz="2000" b="1" spc="-45" dirty="0">
                <a:solidFill>
                  <a:schemeClr val="tx1"/>
                </a:solidFill>
                <a:latin typeface="Arial"/>
                <a:cs typeface="Arial"/>
              </a:rPr>
              <a:t>Le competenze  che «è ragionevole attendersi» al termine della scuola dell’infanzia.</a:t>
            </a:r>
            <a:endParaRPr sz="2000" dirty="0">
              <a:solidFill>
                <a:schemeClr val="tx1"/>
              </a:solidFill>
              <a:latin typeface="Arial"/>
              <a:cs typeface="Arial"/>
            </a:endParaRPr>
          </a:p>
        </p:txBody>
      </p:sp>
      <p:sp>
        <p:nvSpPr>
          <p:cNvPr id="6" name="Segnaposto piè di pagina 5"/>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5" name="Picture 4" descr="C:\Users\Admin\Desktop\2021\bimba 2.gif">
            <a:extLst>
              <a:ext uri="{FF2B5EF4-FFF2-40B4-BE49-F238E27FC236}">
                <a16:creationId xmlns:a16="http://schemas.microsoft.com/office/drawing/2014/main" id="{A7DDF6F6-0F17-4D8E-9E72-D918AE4001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27985" y="651669"/>
            <a:ext cx="1489942"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3">
            <a:extLst>
              <a:ext uri="{FF2B5EF4-FFF2-40B4-BE49-F238E27FC236}">
                <a16:creationId xmlns:a16="http://schemas.microsoft.com/office/drawing/2014/main" id="{46455BE4-1BF0-45AB-8604-3F4416B73804}"/>
              </a:ext>
            </a:extLst>
          </p:cNvPr>
          <p:cNvSpPr>
            <a:spLocks noChangeArrowheads="1" noChangeShapeType="1" noTextEdit="1"/>
          </p:cNvSpPr>
          <p:nvPr/>
        </p:nvSpPr>
        <p:spPr bwMode="auto">
          <a:xfrm>
            <a:off x="2009324" y="5054168"/>
            <a:ext cx="7113483" cy="1093642"/>
          </a:xfrm>
          <a:prstGeom prst="rect">
            <a:avLst/>
          </a:prstGeom>
        </p:spPr>
        <p:txBody>
          <a:bodyPr wrap="none" fromWordArt="1">
            <a:prstTxWarp prst="textPlain">
              <a:avLst>
                <a:gd name="adj" fmla="val 46626"/>
              </a:avLst>
            </a:prstTxWarp>
          </a:bodyPr>
          <a:lstStyle/>
          <a:p>
            <a:pPr algn="ctr"/>
            <a:r>
              <a:rPr lang="it-IT" sz="3158" b="1" kern="10" dirty="0">
                <a:ln w="12700">
                  <a:solidFill>
                    <a:schemeClr val="accent2"/>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panose="020B0A04020102020204" pitchFamily="34" charset="0"/>
              </a:rPr>
              <a:t>Grazie per l’attenzione!</a:t>
            </a:r>
          </a:p>
        </p:txBody>
      </p:sp>
      <p:pic>
        <p:nvPicPr>
          <p:cNvPr id="4" name="Picture 4">
            <a:extLst>
              <a:ext uri="{FF2B5EF4-FFF2-40B4-BE49-F238E27FC236}">
                <a16:creationId xmlns:a16="http://schemas.microsoft.com/office/drawing/2014/main" id="{3E9F252D-C16D-4B83-8238-216EA27CC8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112690"/>
            <a:ext cx="3966762" cy="2592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40FDBA2-16E9-496E-B16A-9B8C82244502}"/>
              </a:ext>
            </a:extLst>
          </p:cNvPr>
          <p:cNvSpPr txBox="1"/>
          <p:nvPr/>
        </p:nvSpPr>
        <p:spPr>
          <a:xfrm>
            <a:off x="469900" y="3016250"/>
            <a:ext cx="9601200"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it-IT" sz="5400" b="1" dirty="0">
                <a:latin typeface="French Script MT" panose="03020402040607040605" pitchFamily="66" charset="0"/>
              </a:rPr>
              <a:t>Pensa, credi, sogna e osa!   (Walt Disney)</a:t>
            </a:r>
          </a:p>
        </p:txBody>
      </p:sp>
    </p:spTree>
    <p:extLst>
      <p:ext uri="{BB962C8B-B14F-4D97-AF65-F5344CB8AC3E}">
        <p14:creationId xmlns:p14="http://schemas.microsoft.com/office/powerpoint/2010/main" val="9448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29433" y="780287"/>
            <a:ext cx="4806695" cy="393191"/>
          </a:xfrm>
          <a:custGeom>
            <a:avLst/>
            <a:gdLst/>
            <a:ahLst/>
            <a:cxnLst/>
            <a:rect l="l" t="t" r="r" b="b"/>
            <a:pathLst>
              <a:path w="4806695" h="393191">
                <a:moveTo>
                  <a:pt x="4806695" y="387095"/>
                </a:moveTo>
                <a:lnTo>
                  <a:pt x="4806695" y="4571"/>
                </a:lnTo>
                <a:lnTo>
                  <a:pt x="4800599" y="0"/>
                </a:lnTo>
                <a:lnTo>
                  <a:pt x="6095" y="0"/>
                </a:lnTo>
                <a:lnTo>
                  <a:pt x="0" y="4571"/>
                </a:lnTo>
                <a:lnTo>
                  <a:pt x="0" y="387095"/>
                </a:lnTo>
                <a:lnTo>
                  <a:pt x="6095" y="393191"/>
                </a:lnTo>
                <a:lnTo>
                  <a:pt x="12191" y="393191"/>
                </a:lnTo>
                <a:lnTo>
                  <a:pt x="12191" y="24383"/>
                </a:lnTo>
                <a:lnTo>
                  <a:pt x="25907" y="12191"/>
                </a:lnTo>
                <a:lnTo>
                  <a:pt x="25907" y="24383"/>
                </a:lnTo>
                <a:lnTo>
                  <a:pt x="4780787" y="24383"/>
                </a:lnTo>
                <a:lnTo>
                  <a:pt x="4780787" y="12191"/>
                </a:lnTo>
                <a:lnTo>
                  <a:pt x="4794503" y="24383"/>
                </a:lnTo>
                <a:lnTo>
                  <a:pt x="4794503" y="393191"/>
                </a:lnTo>
                <a:lnTo>
                  <a:pt x="4800599" y="393191"/>
                </a:lnTo>
                <a:lnTo>
                  <a:pt x="4806695" y="387095"/>
                </a:lnTo>
                <a:close/>
              </a:path>
              <a:path w="4806695" h="393191">
                <a:moveTo>
                  <a:pt x="25907" y="24383"/>
                </a:moveTo>
                <a:lnTo>
                  <a:pt x="25907" y="12191"/>
                </a:lnTo>
                <a:lnTo>
                  <a:pt x="12191" y="24383"/>
                </a:lnTo>
                <a:lnTo>
                  <a:pt x="25907" y="24383"/>
                </a:lnTo>
                <a:close/>
              </a:path>
              <a:path w="4806695" h="393191">
                <a:moveTo>
                  <a:pt x="25907" y="367283"/>
                </a:moveTo>
                <a:lnTo>
                  <a:pt x="25907" y="24383"/>
                </a:lnTo>
                <a:lnTo>
                  <a:pt x="12191" y="24383"/>
                </a:lnTo>
                <a:lnTo>
                  <a:pt x="12191" y="367283"/>
                </a:lnTo>
                <a:lnTo>
                  <a:pt x="25907" y="367283"/>
                </a:lnTo>
                <a:close/>
              </a:path>
              <a:path w="4806695" h="393191">
                <a:moveTo>
                  <a:pt x="4794503" y="367283"/>
                </a:moveTo>
                <a:lnTo>
                  <a:pt x="12191" y="367283"/>
                </a:lnTo>
                <a:lnTo>
                  <a:pt x="25907" y="380999"/>
                </a:lnTo>
                <a:lnTo>
                  <a:pt x="25907" y="393191"/>
                </a:lnTo>
                <a:lnTo>
                  <a:pt x="4780787" y="393191"/>
                </a:lnTo>
                <a:lnTo>
                  <a:pt x="4780787" y="380999"/>
                </a:lnTo>
                <a:lnTo>
                  <a:pt x="4794503" y="367283"/>
                </a:lnTo>
                <a:close/>
              </a:path>
              <a:path w="4806695" h="393191">
                <a:moveTo>
                  <a:pt x="25907" y="393191"/>
                </a:moveTo>
                <a:lnTo>
                  <a:pt x="25907" y="380999"/>
                </a:lnTo>
                <a:lnTo>
                  <a:pt x="12191" y="367283"/>
                </a:lnTo>
                <a:lnTo>
                  <a:pt x="12191" y="393191"/>
                </a:lnTo>
                <a:lnTo>
                  <a:pt x="25907" y="393191"/>
                </a:lnTo>
                <a:close/>
              </a:path>
              <a:path w="4806695" h="393191">
                <a:moveTo>
                  <a:pt x="4794503" y="24383"/>
                </a:moveTo>
                <a:lnTo>
                  <a:pt x="4780787" y="12191"/>
                </a:lnTo>
                <a:lnTo>
                  <a:pt x="4780787" y="24383"/>
                </a:lnTo>
                <a:lnTo>
                  <a:pt x="4794503" y="24383"/>
                </a:lnTo>
                <a:close/>
              </a:path>
              <a:path w="4806695" h="393191">
                <a:moveTo>
                  <a:pt x="4794503" y="367283"/>
                </a:moveTo>
                <a:lnTo>
                  <a:pt x="4794503" y="24383"/>
                </a:lnTo>
                <a:lnTo>
                  <a:pt x="4780787" y="24383"/>
                </a:lnTo>
                <a:lnTo>
                  <a:pt x="4780787" y="367283"/>
                </a:lnTo>
                <a:lnTo>
                  <a:pt x="4794503" y="367283"/>
                </a:lnTo>
                <a:close/>
              </a:path>
              <a:path w="4806695" h="393191">
                <a:moveTo>
                  <a:pt x="4794503" y="393191"/>
                </a:moveTo>
                <a:lnTo>
                  <a:pt x="4794503" y="367283"/>
                </a:lnTo>
                <a:lnTo>
                  <a:pt x="4780787" y="380999"/>
                </a:lnTo>
                <a:lnTo>
                  <a:pt x="4780787" y="393191"/>
                </a:lnTo>
                <a:lnTo>
                  <a:pt x="4794503" y="393191"/>
                </a:lnTo>
                <a:close/>
              </a:path>
            </a:pathLst>
          </a:custGeom>
          <a:solidFill>
            <a:srgbClr val="CC4656"/>
          </a:solidFill>
        </p:spPr>
        <p:txBody>
          <a:bodyPr wrap="square" lIns="0" tIns="0" rIns="0" bIns="0" rtlCol="0">
            <a:noAutofit/>
          </a:bodyPr>
          <a:lstStyle/>
          <a:p>
            <a:endParaRPr/>
          </a:p>
        </p:txBody>
      </p:sp>
      <p:sp>
        <p:nvSpPr>
          <p:cNvPr id="6" name="object 6"/>
          <p:cNvSpPr txBox="1"/>
          <p:nvPr/>
        </p:nvSpPr>
        <p:spPr>
          <a:xfrm>
            <a:off x="1247533" y="832103"/>
            <a:ext cx="8121650" cy="5689347"/>
          </a:xfrm>
          <a:prstGeom prst="rect">
            <a:avLst/>
          </a:prstGeom>
        </p:spPr>
        <p:txBody>
          <a:bodyPr vert="horz" wrap="square" lIns="0" tIns="0" rIns="0" bIns="0" rtlCol="0">
            <a:noAutofit/>
          </a:bodyPr>
          <a:lstStyle/>
          <a:p>
            <a:pPr marL="4079875">
              <a:lnSpc>
                <a:spcPct val="100000"/>
              </a:lnSpc>
              <a:tabLst>
                <a:tab pos="6669405" algn="l"/>
              </a:tabLst>
            </a:pPr>
            <a:r>
              <a:rPr sz="1800" b="1" spc="-5" dirty="0">
                <a:latin typeface="Arial"/>
                <a:cs typeface="Arial"/>
              </a:rPr>
              <a:t>E</a:t>
            </a:r>
            <a:r>
              <a:rPr sz="1800" b="1" spc="0" dirty="0">
                <a:latin typeface="Arial"/>
                <a:cs typeface="Arial"/>
              </a:rPr>
              <a:t>L</a:t>
            </a:r>
            <a:r>
              <a:rPr sz="1800" b="1" spc="-5" dirty="0">
                <a:latin typeface="Arial"/>
                <a:cs typeface="Arial"/>
              </a:rPr>
              <a:t>E</a:t>
            </a:r>
            <a:r>
              <a:rPr sz="1800" b="1" spc="0" dirty="0">
                <a:latin typeface="Arial"/>
                <a:cs typeface="Arial"/>
              </a:rPr>
              <a:t>M</a:t>
            </a:r>
            <a:r>
              <a:rPr sz="1800" b="1" spc="-5" dirty="0">
                <a:latin typeface="Arial"/>
                <a:cs typeface="Arial"/>
              </a:rPr>
              <a:t>EN</a:t>
            </a:r>
            <a:r>
              <a:rPr sz="1800" b="1" spc="0" dirty="0">
                <a:latin typeface="Arial"/>
                <a:cs typeface="Arial"/>
              </a:rPr>
              <a:t>TI </a:t>
            </a:r>
            <a:r>
              <a:rPr sz="1800" b="1" spc="-15" dirty="0">
                <a:latin typeface="Arial"/>
                <a:cs typeface="Arial"/>
              </a:rPr>
              <a:t> </a:t>
            </a:r>
            <a:r>
              <a:rPr sz="1800" b="1" spc="0" dirty="0">
                <a:latin typeface="Arial"/>
                <a:cs typeface="Arial"/>
              </a:rPr>
              <a:t>G</a:t>
            </a:r>
            <a:r>
              <a:rPr sz="1800" b="1" spc="-5" dirty="0">
                <a:latin typeface="Arial"/>
                <a:cs typeface="Arial"/>
              </a:rPr>
              <a:t>ENER</a:t>
            </a:r>
            <a:r>
              <a:rPr sz="1800" b="1" spc="-55" dirty="0">
                <a:latin typeface="Arial"/>
                <a:cs typeface="Arial"/>
              </a:rPr>
              <a:t>A</a:t>
            </a:r>
            <a:r>
              <a:rPr sz="1800" b="1" spc="0" dirty="0">
                <a:latin typeface="Arial"/>
                <a:cs typeface="Arial"/>
              </a:rPr>
              <a:t>LI	</a:t>
            </a:r>
            <a:r>
              <a:rPr sz="1800" b="1" spc="-5" dirty="0">
                <a:latin typeface="Arial"/>
                <a:cs typeface="Arial"/>
              </a:rPr>
              <a:t>D</a:t>
            </a:r>
            <a:r>
              <a:rPr sz="1800" b="1" spc="0" dirty="0">
                <a:latin typeface="Arial"/>
                <a:cs typeface="Arial"/>
              </a:rPr>
              <a:t>I </a:t>
            </a:r>
            <a:r>
              <a:rPr sz="1800" b="1" spc="-5" dirty="0">
                <a:latin typeface="Arial"/>
                <a:cs typeface="Arial"/>
              </a:rPr>
              <a:t> N</a:t>
            </a:r>
            <a:r>
              <a:rPr sz="1800" b="1" spc="0" dirty="0">
                <a:latin typeface="Arial"/>
                <a:cs typeface="Arial"/>
              </a:rPr>
              <a:t>O</a:t>
            </a:r>
            <a:r>
              <a:rPr sz="1800" b="1" spc="-5" dirty="0">
                <a:latin typeface="Arial"/>
                <a:cs typeface="Arial"/>
              </a:rPr>
              <a:t>V</a:t>
            </a:r>
            <a:r>
              <a:rPr sz="1800" b="1" spc="0" dirty="0">
                <a:latin typeface="Arial"/>
                <a:cs typeface="Arial"/>
              </a:rPr>
              <a:t>ITÀ</a:t>
            </a:r>
            <a:endParaRPr sz="18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200"/>
              </a:lnSpc>
              <a:spcBef>
                <a:spcPts val="68"/>
              </a:spcBef>
            </a:pPr>
            <a:endParaRPr sz="1200" dirty="0"/>
          </a:p>
          <a:p>
            <a:pPr marL="186055" marR="146685" indent="-173990">
              <a:lnSpc>
                <a:spcPct val="100699"/>
              </a:lnSpc>
              <a:buFont typeface="Arial"/>
              <a:buChar char="•"/>
              <a:tabLst>
                <a:tab pos="186055" algn="l"/>
                <a:tab pos="6423660" algn="l"/>
              </a:tabLst>
            </a:pPr>
            <a:r>
              <a:rPr sz="2000" b="1" spc="-5" dirty="0">
                <a:latin typeface="Arial" pitchFamily="34" charset="0"/>
                <a:cs typeface="Arial" pitchFamily="34" charset="0"/>
              </a:rPr>
              <a:t>S</a:t>
            </a:r>
            <a:r>
              <a:rPr sz="2000" b="1" spc="0" dirty="0">
                <a:latin typeface="Arial" pitchFamily="34" charset="0"/>
                <a:cs typeface="Arial" pitchFamily="34" charset="0"/>
              </a:rPr>
              <a:t>ono</a:t>
            </a:r>
            <a:r>
              <a:rPr sz="2000" b="1" spc="-20" dirty="0">
                <a:latin typeface="Arial" pitchFamily="34" charset="0"/>
                <a:cs typeface="Arial" pitchFamily="34" charset="0"/>
              </a:rPr>
              <a:t> </a:t>
            </a:r>
            <a:r>
              <a:rPr sz="2000" b="1" spc="-5" dirty="0">
                <a:latin typeface="Arial" pitchFamily="34" charset="0"/>
                <a:cs typeface="Arial" pitchFamily="34" charset="0"/>
              </a:rPr>
              <a:t>ass</a:t>
            </a:r>
            <a:r>
              <a:rPr sz="2000" b="1" spc="0" dirty="0">
                <a:latin typeface="Arial" pitchFamily="34" charset="0"/>
                <a:cs typeface="Arial" pitchFamily="34" charset="0"/>
              </a:rPr>
              <a:t>unti</a:t>
            </a:r>
            <a:r>
              <a:rPr sz="2000" b="1" spc="-5" dirty="0">
                <a:latin typeface="Arial" pitchFamily="34" charset="0"/>
                <a:cs typeface="Arial" pitchFamily="34" charset="0"/>
              </a:rPr>
              <a:t> c</a:t>
            </a:r>
            <a:r>
              <a:rPr sz="2000" b="1" spc="0" dirty="0">
                <a:latin typeface="Arial" pitchFamily="34" charset="0"/>
                <a:cs typeface="Arial" pitchFamily="34" charset="0"/>
              </a:rPr>
              <a:t>o</a:t>
            </a:r>
            <a:r>
              <a:rPr sz="2000" b="1" spc="-5" dirty="0">
                <a:latin typeface="Arial" pitchFamily="34" charset="0"/>
                <a:cs typeface="Arial" pitchFamily="34" charset="0"/>
              </a:rPr>
              <a:t>m</a:t>
            </a:r>
            <a:r>
              <a:rPr sz="2000" b="1" spc="0" dirty="0">
                <a:latin typeface="Arial" pitchFamily="34" charset="0"/>
                <a:cs typeface="Arial" pitchFamily="34" charset="0"/>
              </a:rPr>
              <a:t>e</a:t>
            </a:r>
            <a:r>
              <a:rPr sz="2000" b="1" spc="10" dirty="0">
                <a:latin typeface="Arial" pitchFamily="34" charset="0"/>
                <a:cs typeface="Arial" pitchFamily="34" charset="0"/>
              </a:rPr>
              <a:t> </a:t>
            </a:r>
            <a:r>
              <a:rPr sz="2000" b="1" spc="0" dirty="0">
                <a:latin typeface="Arial" pitchFamily="34" charset="0"/>
                <a:cs typeface="Arial" pitchFamily="34" charset="0"/>
              </a:rPr>
              <a:t>i</a:t>
            </a:r>
            <a:r>
              <a:rPr sz="2000" b="1" spc="-5" dirty="0">
                <a:latin typeface="Arial" pitchFamily="34" charset="0"/>
                <a:cs typeface="Arial" pitchFamily="34" charset="0"/>
              </a:rPr>
              <a:t>m</a:t>
            </a:r>
            <a:r>
              <a:rPr sz="2000" b="1" spc="0" dirty="0">
                <a:latin typeface="Arial" pitchFamily="34" charset="0"/>
                <a:cs typeface="Arial" pitchFamily="34" charset="0"/>
              </a:rPr>
              <a:t>po</a:t>
            </a:r>
            <a:r>
              <a:rPr sz="2000" b="1" spc="-5" dirty="0">
                <a:latin typeface="Arial" pitchFamily="34" charset="0"/>
                <a:cs typeface="Arial" pitchFamily="34" charset="0"/>
              </a:rPr>
              <a:t>r</a:t>
            </a:r>
            <a:r>
              <a:rPr sz="2000" b="1" spc="0" dirty="0">
                <a:latin typeface="Arial" pitchFamily="34" charset="0"/>
                <a:cs typeface="Arial" pitchFamily="34" charset="0"/>
              </a:rPr>
              <a:t>t</a:t>
            </a:r>
            <a:r>
              <a:rPr sz="2000" b="1" spc="-5" dirty="0">
                <a:latin typeface="Arial" pitchFamily="34" charset="0"/>
                <a:cs typeface="Arial" pitchFamily="34" charset="0"/>
              </a:rPr>
              <a:t>a</a:t>
            </a:r>
            <a:r>
              <a:rPr sz="2000" b="1" spc="0" dirty="0">
                <a:latin typeface="Arial" pitchFamily="34" charset="0"/>
                <a:cs typeface="Arial" pitchFamily="34" charset="0"/>
              </a:rPr>
              <a:t>nti</a:t>
            </a:r>
            <a:r>
              <a:rPr sz="2000" b="1" spc="-5" dirty="0">
                <a:latin typeface="Arial" pitchFamily="34" charset="0"/>
                <a:cs typeface="Arial" pitchFamily="34" charset="0"/>
              </a:rPr>
              <a:t> r</a:t>
            </a:r>
            <a:r>
              <a:rPr sz="2000" b="1" spc="0" dirty="0">
                <a:latin typeface="Arial" pitchFamily="34" charset="0"/>
                <a:cs typeface="Arial" pitchFamily="34" charset="0"/>
              </a:rPr>
              <a:t>i</a:t>
            </a:r>
            <a:r>
              <a:rPr sz="2000" b="1" spc="-45" dirty="0">
                <a:latin typeface="Arial" pitchFamily="34" charset="0"/>
                <a:cs typeface="Arial" pitchFamily="34" charset="0"/>
              </a:rPr>
              <a:t>f</a:t>
            </a:r>
            <a:r>
              <a:rPr sz="2000" b="1" spc="-20" dirty="0">
                <a:latin typeface="Arial" pitchFamily="34" charset="0"/>
                <a:cs typeface="Arial" pitchFamily="34" charset="0"/>
              </a:rPr>
              <a:t>e</a:t>
            </a:r>
            <a:r>
              <a:rPr sz="2000" b="1" spc="-5" dirty="0">
                <a:latin typeface="Arial" pitchFamily="34" charset="0"/>
                <a:cs typeface="Arial" pitchFamily="34" charset="0"/>
              </a:rPr>
              <a:t>r</a:t>
            </a:r>
            <a:r>
              <a:rPr sz="2000" b="1" spc="0" dirty="0">
                <a:latin typeface="Arial" pitchFamily="34" charset="0"/>
                <a:cs typeface="Arial" pitchFamily="34" charset="0"/>
              </a:rPr>
              <a:t>i</a:t>
            </a:r>
            <a:r>
              <a:rPr sz="2000" b="1" spc="-20" dirty="0">
                <a:latin typeface="Arial" pitchFamily="34" charset="0"/>
                <a:cs typeface="Arial" pitchFamily="34" charset="0"/>
              </a:rPr>
              <a:t>men</a:t>
            </a:r>
            <a:r>
              <a:rPr sz="2000" b="1" spc="-5" dirty="0">
                <a:latin typeface="Arial" pitchFamily="34" charset="0"/>
                <a:cs typeface="Arial" pitchFamily="34" charset="0"/>
              </a:rPr>
              <a:t>t</a:t>
            </a:r>
            <a:r>
              <a:rPr sz="2000" b="1" spc="0" dirty="0">
                <a:latin typeface="Arial" pitchFamily="34" charset="0"/>
                <a:cs typeface="Arial" pitchFamily="34" charset="0"/>
              </a:rPr>
              <a:t>i</a:t>
            </a:r>
            <a:r>
              <a:rPr sz="2000" b="1" spc="-15" dirty="0">
                <a:latin typeface="Arial" pitchFamily="34" charset="0"/>
                <a:cs typeface="Arial" pitchFamily="34" charset="0"/>
              </a:rPr>
              <a:t> </a:t>
            </a:r>
            <a:r>
              <a:rPr sz="2000" b="1" spc="0" dirty="0">
                <a:latin typeface="Arial" pitchFamily="34" charset="0"/>
                <a:cs typeface="Arial" pitchFamily="34" charset="0"/>
              </a:rPr>
              <a:t>d</a:t>
            </a:r>
            <a:r>
              <a:rPr sz="2000" b="1" spc="-5" dirty="0">
                <a:latin typeface="Arial" pitchFamily="34" charset="0"/>
                <a:cs typeface="Arial" pitchFamily="34" charset="0"/>
              </a:rPr>
              <a:t>e</a:t>
            </a:r>
            <a:r>
              <a:rPr sz="2000" b="1" spc="0" dirty="0">
                <a:latin typeface="Arial" pitchFamily="34" charset="0"/>
                <a:cs typeface="Arial" pitchFamily="34" charset="0"/>
              </a:rPr>
              <a:t>ll'</a:t>
            </a:r>
            <a:r>
              <a:rPr sz="2000" b="1" spc="-5" dirty="0">
                <a:latin typeface="Arial" pitchFamily="34" charset="0"/>
                <a:cs typeface="Arial" pitchFamily="34" charset="0"/>
              </a:rPr>
              <a:t>a</a:t>
            </a:r>
            <a:r>
              <a:rPr sz="2000" b="1" spc="0" dirty="0">
                <a:latin typeface="Arial" pitchFamily="34" charset="0"/>
                <a:cs typeface="Arial" pitchFamily="34" charset="0"/>
              </a:rPr>
              <a:t>zione</a:t>
            </a:r>
            <a:r>
              <a:rPr sz="2000" b="1" spc="-15" dirty="0">
                <a:latin typeface="Arial" pitchFamily="34" charset="0"/>
                <a:cs typeface="Arial" pitchFamily="34" charset="0"/>
              </a:rPr>
              <a:t> </a:t>
            </a:r>
            <a:r>
              <a:rPr sz="2000" b="1" spc="-5" dirty="0">
                <a:latin typeface="Arial" pitchFamily="34" charset="0"/>
                <a:cs typeface="Arial" pitchFamily="34" charset="0"/>
              </a:rPr>
              <a:t>e</a:t>
            </a:r>
            <a:r>
              <a:rPr sz="2000" b="1" spc="0" dirty="0">
                <a:latin typeface="Arial" pitchFamily="34" charset="0"/>
                <a:cs typeface="Arial" pitchFamily="34" charset="0"/>
              </a:rPr>
              <a:t>du</a:t>
            </a:r>
            <a:r>
              <a:rPr sz="2000" b="1" spc="-5" dirty="0">
                <a:latin typeface="Arial" pitchFamily="34" charset="0"/>
                <a:cs typeface="Arial" pitchFamily="34" charset="0"/>
              </a:rPr>
              <a:t>ca</a:t>
            </a:r>
            <a:r>
              <a:rPr sz="2000" b="1" spc="0" dirty="0">
                <a:latin typeface="Arial" pitchFamily="34" charset="0"/>
                <a:cs typeface="Arial" pitchFamily="34" charset="0"/>
              </a:rPr>
              <a:t>ti</a:t>
            </a:r>
            <a:r>
              <a:rPr sz="2000" b="1" spc="-45" dirty="0">
                <a:latin typeface="Arial" pitchFamily="34" charset="0"/>
                <a:cs typeface="Arial" pitchFamily="34" charset="0"/>
              </a:rPr>
              <a:t>v</a:t>
            </a:r>
            <a:r>
              <a:rPr sz="2000" b="1" spc="0" dirty="0">
                <a:latin typeface="Arial" pitchFamily="34" charset="0"/>
                <a:cs typeface="Arial" pitchFamily="34" charset="0"/>
              </a:rPr>
              <a:t>a</a:t>
            </a:r>
            <a:r>
              <a:rPr sz="2000" b="1" spc="30" dirty="0">
                <a:latin typeface="Arial" pitchFamily="34" charset="0"/>
                <a:cs typeface="Arial" pitchFamily="34" charset="0"/>
              </a:rPr>
              <a:t> </a:t>
            </a:r>
            <a:r>
              <a:rPr sz="2000" b="1" spc="0" dirty="0">
                <a:latin typeface="Arial" pitchFamily="34" charset="0"/>
                <a:cs typeface="Arial" pitchFamily="34" charset="0"/>
              </a:rPr>
              <a:t>e did</a:t>
            </a:r>
            <a:r>
              <a:rPr sz="2000" b="1" spc="-5" dirty="0">
                <a:latin typeface="Arial" pitchFamily="34" charset="0"/>
                <a:cs typeface="Arial" pitchFamily="34" charset="0"/>
              </a:rPr>
              <a:t>a</a:t>
            </a:r>
            <a:r>
              <a:rPr sz="2000" b="1" spc="0" dirty="0">
                <a:latin typeface="Arial" pitchFamily="34" charset="0"/>
                <a:cs typeface="Arial" pitchFamily="34" charset="0"/>
              </a:rPr>
              <a:t>tti</a:t>
            </a:r>
            <a:r>
              <a:rPr sz="2000" b="1" spc="-5" dirty="0">
                <a:latin typeface="Arial" pitchFamily="34" charset="0"/>
                <a:cs typeface="Arial" pitchFamily="34" charset="0"/>
              </a:rPr>
              <a:t>c</a:t>
            </a:r>
            <a:r>
              <a:rPr sz="2000" b="1" spc="0" dirty="0">
                <a:latin typeface="Arial" pitchFamily="34" charset="0"/>
                <a:cs typeface="Arial" pitchFamily="34" charset="0"/>
              </a:rPr>
              <a:t>a</a:t>
            </a:r>
            <a:r>
              <a:rPr sz="2000" b="1" spc="-30" dirty="0">
                <a:latin typeface="Arial" pitchFamily="34" charset="0"/>
                <a:cs typeface="Arial" pitchFamily="34" charset="0"/>
              </a:rPr>
              <a:t> </a:t>
            </a:r>
            <a:r>
              <a:rPr sz="2000" b="1" spc="0" dirty="0">
                <a:latin typeface="Arial" pitchFamily="34" charset="0"/>
                <a:cs typeface="Arial" pitchFamily="34" charset="0"/>
              </a:rPr>
              <a:t>d</a:t>
            </a:r>
            <a:r>
              <a:rPr sz="2000" b="1" spc="-5" dirty="0">
                <a:latin typeface="Arial" pitchFamily="34" charset="0"/>
                <a:cs typeface="Arial" pitchFamily="34" charset="0"/>
              </a:rPr>
              <a:t>e</a:t>
            </a:r>
            <a:r>
              <a:rPr sz="2000" b="1" spc="0" dirty="0">
                <a:latin typeface="Arial" pitchFamily="34" charset="0"/>
                <a:cs typeface="Arial" pitchFamily="34" charset="0"/>
              </a:rPr>
              <a:t>lle</a:t>
            </a:r>
            <a:r>
              <a:rPr sz="2000" b="1" spc="-5" dirty="0">
                <a:latin typeface="Arial" pitchFamily="34" charset="0"/>
                <a:cs typeface="Arial" pitchFamily="34" charset="0"/>
              </a:rPr>
              <a:t> sc</a:t>
            </a:r>
            <a:r>
              <a:rPr sz="2000" b="1" spc="0" dirty="0">
                <a:latin typeface="Arial" pitchFamily="34" charset="0"/>
                <a:cs typeface="Arial" pitchFamily="34" charset="0"/>
              </a:rPr>
              <a:t>uole</a:t>
            </a:r>
            <a:r>
              <a:rPr sz="2000" b="1" spc="-15" dirty="0">
                <a:latin typeface="Arial" pitchFamily="34" charset="0"/>
                <a:cs typeface="Arial" pitchFamily="34" charset="0"/>
              </a:rPr>
              <a:t> </a:t>
            </a:r>
            <a:r>
              <a:rPr sz="2000" b="1" i="1" spc="0" dirty="0">
                <a:latin typeface="Arial" pitchFamily="34" charset="0"/>
                <a:cs typeface="Arial" pitchFamily="34" charset="0"/>
              </a:rPr>
              <a:t>(in</a:t>
            </a:r>
            <a:r>
              <a:rPr sz="2000" b="1" i="1" spc="-5" dirty="0">
                <a:latin typeface="Arial" pitchFamily="34" charset="0"/>
                <a:cs typeface="Arial" pitchFamily="34" charset="0"/>
              </a:rPr>
              <a:t> </a:t>
            </a:r>
            <a:r>
              <a:rPr sz="2000" b="1" i="1" spc="0" dirty="0">
                <a:latin typeface="Arial" pitchFamily="34" charset="0"/>
                <a:cs typeface="Arial" pitchFamily="34" charset="0"/>
              </a:rPr>
              <a:t>“L</a:t>
            </a:r>
            <a:r>
              <a:rPr sz="2000" b="1" i="1" spc="-35" dirty="0">
                <a:latin typeface="Arial" pitchFamily="34" charset="0"/>
                <a:cs typeface="Arial" pitchFamily="34" charset="0"/>
              </a:rPr>
              <a:t>'</a:t>
            </a:r>
            <a:r>
              <a:rPr sz="2000" b="1" i="1" spc="0" dirty="0">
                <a:latin typeface="Arial" pitchFamily="34" charset="0"/>
                <a:cs typeface="Arial" pitchFamily="34" charset="0"/>
              </a:rPr>
              <a:t>o</a:t>
            </a:r>
            <a:r>
              <a:rPr sz="2000" b="1" i="1" spc="-5" dirty="0">
                <a:latin typeface="Arial" pitchFamily="34" charset="0"/>
                <a:cs typeface="Arial" pitchFamily="34" charset="0"/>
              </a:rPr>
              <a:t>r</a:t>
            </a:r>
            <a:r>
              <a:rPr sz="2000" b="1" i="1" spc="0" dirty="0">
                <a:latin typeface="Arial" pitchFamily="34" charset="0"/>
                <a:cs typeface="Arial" pitchFamily="34" charset="0"/>
              </a:rPr>
              <a:t>g</a:t>
            </a:r>
            <a:r>
              <a:rPr sz="2000" b="1" i="1" spc="-5" dirty="0">
                <a:latin typeface="Arial" pitchFamily="34" charset="0"/>
                <a:cs typeface="Arial" pitchFamily="34" charset="0"/>
              </a:rPr>
              <a:t>a</a:t>
            </a:r>
            <a:r>
              <a:rPr sz="2000" b="1" i="1" spc="0" dirty="0">
                <a:latin typeface="Arial" pitchFamily="34" charset="0"/>
                <a:cs typeface="Arial" pitchFamily="34" charset="0"/>
              </a:rPr>
              <a:t>nizz</a:t>
            </a:r>
            <a:r>
              <a:rPr sz="2000" b="1" i="1" spc="-5" dirty="0">
                <a:latin typeface="Arial" pitchFamily="34" charset="0"/>
                <a:cs typeface="Arial" pitchFamily="34" charset="0"/>
              </a:rPr>
              <a:t>a</a:t>
            </a:r>
            <a:r>
              <a:rPr sz="2000" b="1" i="1" spc="0" dirty="0">
                <a:latin typeface="Arial" pitchFamily="34" charset="0"/>
                <a:cs typeface="Arial" pitchFamily="34" charset="0"/>
              </a:rPr>
              <a:t>zione</a:t>
            </a:r>
            <a:r>
              <a:rPr sz="2000" b="1" i="1" spc="10" dirty="0">
                <a:latin typeface="Arial" pitchFamily="34" charset="0"/>
                <a:cs typeface="Arial" pitchFamily="34" charset="0"/>
              </a:rPr>
              <a:t> </a:t>
            </a:r>
            <a:r>
              <a:rPr sz="2000" b="1" i="1" spc="0" dirty="0">
                <a:latin typeface="Arial" pitchFamily="34" charset="0"/>
                <a:cs typeface="Arial" pitchFamily="34" charset="0"/>
              </a:rPr>
              <a:t>d</a:t>
            </a:r>
            <a:r>
              <a:rPr sz="2000" b="1" i="1" spc="-5" dirty="0">
                <a:latin typeface="Arial" pitchFamily="34" charset="0"/>
                <a:cs typeface="Arial" pitchFamily="34" charset="0"/>
              </a:rPr>
              <a:t>e</a:t>
            </a:r>
            <a:r>
              <a:rPr sz="2000" b="1" i="1" spc="0" dirty="0">
                <a:latin typeface="Arial" pitchFamily="34" charset="0"/>
                <a:cs typeface="Arial" pitchFamily="34" charset="0"/>
              </a:rPr>
              <a:t>l</a:t>
            </a:r>
            <a:r>
              <a:rPr sz="2000" b="1" i="1" spc="-5" dirty="0">
                <a:latin typeface="Arial" pitchFamily="34" charset="0"/>
                <a:cs typeface="Arial" pitchFamily="34" charset="0"/>
              </a:rPr>
              <a:t> </a:t>
            </a:r>
            <a:r>
              <a:rPr sz="2000" b="1" i="1" spc="-5" dirty="0" err="1">
                <a:latin typeface="Arial" pitchFamily="34" charset="0"/>
                <a:cs typeface="Arial" pitchFamily="34" charset="0"/>
              </a:rPr>
              <a:t>c</a:t>
            </a:r>
            <a:r>
              <a:rPr sz="2000" b="1" i="1" spc="0" dirty="0" err="1">
                <a:latin typeface="Arial" pitchFamily="34" charset="0"/>
                <a:cs typeface="Arial" pitchFamily="34" charset="0"/>
              </a:rPr>
              <a:t>u</a:t>
            </a:r>
            <a:r>
              <a:rPr sz="2000" b="1" i="1" spc="-5" dirty="0" err="1">
                <a:latin typeface="Arial" pitchFamily="34" charset="0"/>
                <a:cs typeface="Arial" pitchFamily="34" charset="0"/>
              </a:rPr>
              <a:t>rr</a:t>
            </a:r>
            <a:r>
              <a:rPr sz="2000" b="1" i="1" spc="0" dirty="0" err="1">
                <a:latin typeface="Arial" pitchFamily="34" charset="0"/>
                <a:cs typeface="Arial" pitchFamily="34" charset="0"/>
              </a:rPr>
              <a:t>i</a:t>
            </a:r>
            <a:r>
              <a:rPr sz="2000" b="1" i="1" spc="-5" dirty="0" err="1">
                <a:latin typeface="Arial" pitchFamily="34" charset="0"/>
                <a:cs typeface="Arial" pitchFamily="34" charset="0"/>
              </a:rPr>
              <a:t>c</a:t>
            </a:r>
            <a:r>
              <a:rPr sz="2000" b="1" i="1" spc="0" dirty="0" err="1">
                <a:latin typeface="Arial" pitchFamily="34" charset="0"/>
                <a:cs typeface="Arial" pitchFamily="34" charset="0"/>
              </a:rPr>
              <a:t>olo</a:t>
            </a:r>
            <a:r>
              <a:rPr sz="2000" b="1" i="1" spc="0" dirty="0">
                <a:latin typeface="Arial" pitchFamily="34" charset="0"/>
                <a:cs typeface="Arial" pitchFamily="34" charset="0"/>
              </a:rPr>
              <a:t>”)</a:t>
            </a:r>
            <a:r>
              <a:rPr sz="2000" b="1" spc="0" dirty="0">
                <a:latin typeface="Arial" pitchFamily="34" charset="0"/>
                <a:cs typeface="Arial" pitchFamily="34" charset="0"/>
              </a:rPr>
              <a:t>,</a:t>
            </a:r>
            <a:endParaRPr lang="it-IT" sz="2000" b="1" spc="-5" dirty="0">
              <a:latin typeface="Arial" pitchFamily="34" charset="0"/>
              <a:cs typeface="Arial" pitchFamily="34" charset="0"/>
            </a:endParaRPr>
          </a:p>
          <a:p>
            <a:pPr marL="186055" marR="146685" indent="-173990">
              <a:lnSpc>
                <a:spcPct val="100699"/>
              </a:lnSpc>
              <a:buFont typeface="Arial"/>
              <a:buChar char="•"/>
              <a:tabLst>
                <a:tab pos="186055" algn="l"/>
                <a:tab pos="6423660" algn="l"/>
              </a:tabLst>
            </a:pPr>
            <a:r>
              <a:rPr sz="2000" b="1" spc="-5" dirty="0">
                <a:latin typeface="Arial" pitchFamily="34" charset="0"/>
                <a:cs typeface="Arial" pitchFamily="34" charset="0"/>
              </a:rPr>
              <a:t> t</a:t>
            </a:r>
            <a:r>
              <a:rPr sz="2000" b="1" spc="15" dirty="0">
                <a:latin typeface="Arial" pitchFamily="34" charset="0"/>
                <a:cs typeface="Arial" pitchFamily="34" charset="0"/>
              </a:rPr>
              <a:t>r</a:t>
            </a:r>
            <a:r>
              <a:rPr sz="2000" b="1" spc="-15" dirty="0">
                <a:latin typeface="Arial" pitchFamily="34" charset="0"/>
                <a:cs typeface="Arial" pitchFamily="34" charset="0"/>
              </a:rPr>
              <a:t>e </a:t>
            </a:r>
            <a:r>
              <a:rPr sz="2000" b="1" spc="-20" dirty="0" err="1">
                <a:latin typeface="Arial" pitchFamily="34" charset="0"/>
                <a:cs typeface="Arial" pitchFamily="34" charset="0"/>
              </a:rPr>
              <a:t>documen</a:t>
            </a:r>
            <a:r>
              <a:rPr sz="2000" b="1" spc="-5" dirty="0" err="1">
                <a:latin typeface="Arial" pitchFamily="34" charset="0"/>
                <a:cs typeface="Arial" pitchFamily="34" charset="0"/>
              </a:rPr>
              <a:t>t</a:t>
            </a:r>
            <a:r>
              <a:rPr sz="2000" b="1" spc="0" dirty="0" err="1">
                <a:latin typeface="Arial" pitchFamily="34" charset="0"/>
                <a:cs typeface="Arial" pitchFamily="34" charset="0"/>
              </a:rPr>
              <a:t>i</a:t>
            </a:r>
            <a:r>
              <a:rPr sz="2000" b="1" spc="0" dirty="0">
                <a:latin typeface="Arial" pitchFamily="34" charset="0"/>
                <a:cs typeface="Arial" pitchFamily="34" charset="0"/>
              </a:rPr>
              <a:t> </a:t>
            </a:r>
            <a:r>
              <a:rPr sz="2000" b="1" spc="0" dirty="0" err="1">
                <a:latin typeface="Arial" pitchFamily="34" charset="0"/>
                <a:cs typeface="Arial" pitchFamily="34" charset="0"/>
              </a:rPr>
              <a:t>mi</a:t>
            </a:r>
            <a:r>
              <a:rPr sz="2000" b="1" spc="-20" dirty="0" err="1">
                <a:latin typeface="Arial" pitchFamily="34" charset="0"/>
                <a:cs typeface="Arial" pitchFamily="34" charset="0"/>
              </a:rPr>
              <a:t>n</a:t>
            </a:r>
            <a:r>
              <a:rPr sz="2000" b="1" spc="0" dirty="0" err="1">
                <a:latin typeface="Arial" pitchFamily="34" charset="0"/>
                <a:cs typeface="Arial" pitchFamily="34" charset="0"/>
              </a:rPr>
              <a:t>i</a:t>
            </a:r>
            <a:r>
              <a:rPr sz="2000" b="1" spc="-15" dirty="0" err="1">
                <a:latin typeface="Arial" pitchFamily="34" charset="0"/>
                <a:cs typeface="Arial" pitchFamily="34" charset="0"/>
              </a:rPr>
              <a:t>s</a:t>
            </a:r>
            <a:r>
              <a:rPr sz="2000" b="1" spc="-5" dirty="0" err="1">
                <a:latin typeface="Arial" pitchFamily="34" charset="0"/>
                <a:cs typeface="Arial" pitchFamily="34" charset="0"/>
              </a:rPr>
              <a:t>t</a:t>
            </a:r>
            <a:r>
              <a:rPr sz="2000" b="1" spc="-20" dirty="0" err="1">
                <a:latin typeface="Arial" pitchFamily="34" charset="0"/>
                <a:cs typeface="Arial" pitchFamily="34" charset="0"/>
              </a:rPr>
              <a:t>e</a:t>
            </a:r>
            <a:r>
              <a:rPr sz="2000" b="1" spc="-5" dirty="0" err="1">
                <a:latin typeface="Arial" pitchFamily="34" charset="0"/>
                <a:cs typeface="Arial" pitchFamily="34" charset="0"/>
              </a:rPr>
              <a:t>r</a:t>
            </a:r>
            <a:r>
              <a:rPr sz="2000" b="1" spc="0" dirty="0" err="1">
                <a:latin typeface="Arial" pitchFamily="34" charset="0"/>
                <a:cs typeface="Arial" pitchFamily="34" charset="0"/>
              </a:rPr>
              <a:t>i</a:t>
            </a:r>
            <a:r>
              <a:rPr sz="2000" b="1" spc="-20" dirty="0" err="1">
                <a:latin typeface="Arial" pitchFamily="34" charset="0"/>
                <a:cs typeface="Arial" pitchFamily="34" charset="0"/>
              </a:rPr>
              <a:t>a</a:t>
            </a:r>
            <a:r>
              <a:rPr sz="2000" b="1" spc="0" dirty="0" err="1">
                <a:latin typeface="Arial" pitchFamily="34" charset="0"/>
                <a:cs typeface="Arial" pitchFamily="34" charset="0"/>
              </a:rPr>
              <a:t>li</a:t>
            </a:r>
            <a:r>
              <a:rPr lang="it-IT" sz="2000" b="1" spc="0" dirty="0">
                <a:latin typeface="Arial" pitchFamily="34" charset="0"/>
                <a:cs typeface="Arial" pitchFamily="34" charset="0"/>
              </a:rPr>
              <a:t> </a:t>
            </a:r>
            <a:r>
              <a:rPr sz="2000" b="1" spc="-15" dirty="0" err="1">
                <a:latin typeface="Arial" pitchFamily="34" charset="0"/>
                <a:cs typeface="Arial" pitchFamily="34" charset="0"/>
              </a:rPr>
              <a:t>si</a:t>
            </a:r>
            <a:r>
              <a:rPr sz="2000" b="1" spc="-20" dirty="0" err="1">
                <a:latin typeface="Arial" pitchFamily="34" charset="0"/>
                <a:cs typeface="Arial" pitchFamily="34" charset="0"/>
              </a:rPr>
              <a:t>gn</a:t>
            </a:r>
            <a:r>
              <a:rPr sz="2000" b="1" spc="0" dirty="0" err="1">
                <a:latin typeface="Arial" pitchFamily="34" charset="0"/>
                <a:cs typeface="Arial" pitchFamily="34" charset="0"/>
              </a:rPr>
              <a:t>i</a:t>
            </a:r>
            <a:r>
              <a:rPr sz="2000" b="1" spc="-5" dirty="0" err="1">
                <a:latin typeface="Arial" pitchFamily="34" charset="0"/>
                <a:cs typeface="Arial" pitchFamily="34" charset="0"/>
              </a:rPr>
              <a:t>f</a:t>
            </a:r>
            <a:r>
              <a:rPr sz="2000" b="1" spc="0" dirty="0" err="1">
                <a:latin typeface="Arial" pitchFamily="34" charset="0"/>
                <a:cs typeface="Arial" pitchFamily="34" charset="0"/>
              </a:rPr>
              <a:t>i</a:t>
            </a:r>
            <a:r>
              <a:rPr sz="2000" b="1" spc="-20" dirty="0" err="1">
                <a:latin typeface="Arial" pitchFamily="34" charset="0"/>
                <a:cs typeface="Arial" pitchFamily="34" charset="0"/>
              </a:rPr>
              <a:t>c</a:t>
            </a:r>
            <a:r>
              <a:rPr sz="2000" b="1" spc="-55" dirty="0" err="1">
                <a:latin typeface="Arial" pitchFamily="34" charset="0"/>
                <a:cs typeface="Arial" pitchFamily="34" charset="0"/>
              </a:rPr>
              <a:t>a</a:t>
            </a:r>
            <a:r>
              <a:rPr sz="2000" b="1" spc="-5" dirty="0" err="1">
                <a:latin typeface="Arial" pitchFamily="34" charset="0"/>
                <a:cs typeface="Arial" pitchFamily="34" charset="0"/>
              </a:rPr>
              <a:t>t</a:t>
            </a:r>
            <a:r>
              <a:rPr sz="2000" b="1" spc="0" dirty="0" err="1">
                <a:latin typeface="Arial" pitchFamily="34" charset="0"/>
                <a:cs typeface="Arial" pitchFamily="34" charset="0"/>
              </a:rPr>
              <a:t>i</a:t>
            </a:r>
            <a:r>
              <a:rPr sz="2000" b="1" spc="-15" dirty="0" err="1">
                <a:latin typeface="Arial" pitchFamily="34" charset="0"/>
                <a:cs typeface="Arial" pitchFamily="34" charset="0"/>
              </a:rPr>
              <a:t>vi</a:t>
            </a:r>
            <a:r>
              <a:rPr sz="2000" b="1" spc="-15" dirty="0">
                <a:latin typeface="Arial" pitchFamily="34" charset="0"/>
                <a:cs typeface="Arial" pitchFamily="34" charset="0"/>
              </a:rPr>
              <a:t> d</a:t>
            </a:r>
            <a:r>
              <a:rPr sz="2000" b="1" spc="-5" dirty="0">
                <a:latin typeface="Arial" pitchFamily="34" charset="0"/>
                <a:cs typeface="Arial" pitchFamily="34" charset="0"/>
              </a:rPr>
              <a:t>e</a:t>
            </a:r>
            <a:r>
              <a:rPr sz="2000" b="1" spc="0" dirty="0">
                <a:latin typeface="Arial" pitchFamily="34" charset="0"/>
                <a:cs typeface="Arial" pitchFamily="34" charset="0"/>
              </a:rPr>
              <a:t>gli</a:t>
            </a:r>
            <a:r>
              <a:rPr sz="2000" b="1" spc="-20" dirty="0">
                <a:latin typeface="Arial" pitchFamily="34" charset="0"/>
                <a:cs typeface="Arial" pitchFamily="34" charset="0"/>
              </a:rPr>
              <a:t> </a:t>
            </a:r>
            <a:r>
              <a:rPr sz="2000" b="1" spc="0" dirty="0">
                <a:latin typeface="Arial" pitchFamily="34" charset="0"/>
                <a:cs typeface="Arial" pitchFamily="34" charset="0"/>
              </a:rPr>
              <a:t>ulti</a:t>
            </a:r>
            <a:r>
              <a:rPr sz="2000" b="1" spc="-5" dirty="0">
                <a:latin typeface="Arial" pitchFamily="34" charset="0"/>
                <a:cs typeface="Arial" pitchFamily="34" charset="0"/>
              </a:rPr>
              <a:t>m</a:t>
            </a:r>
            <a:r>
              <a:rPr sz="2000" b="1" spc="0" dirty="0">
                <a:latin typeface="Arial" pitchFamily="34" charset="0"/>
                <a:cs typeface="Arial" pitchFamily="34" charset="0"/>
              </a:rPr>
              <a:t>i</a:t>
            </a:r>
            <a:r>
              <a:rPr sz="2000" b="1" spc="-20" dirty="0">
                <a:latin typeface="Arial" pitchFamily="34" charset="0"/>
                <a:cs typeface="Arial" pitchFamily="34" charset="0"/>
              </a:rPr>
              <a:t> </a:t>
            </a:r>
            <a:r>
              <a:rPr sz="2000" b="1" spc="-5" dirty="0" err="1">
                <a:latin typeface="Arial" pitchFamily="34" charset="0"/>
                <a:cs typeface="Arial" pitchFamily="34" charset="0"/>
              </a:rPr>
              <a:t>a</a:t>
            </a:r>
            <a:r>
              <a:rPr sz="2000" b="1" spc="0" dirty="0" err="1">
                <a:latin typeface="Arial" pitchFamily="34" charset="0"/>
                <a:cs typeface="Arial" pitchFamily="34" charset="0"/>
              </a:rPr>
              <a:t>nni</a:t>
            </a:r>
            <a:r>
              <a:rPr sz="2000" b="1" spc="0" dirty="0">
                <a:latin typeface="Arial" pitchFamily="34" charset="0"/>
                <a:cs typeface="Arial" pitchFamily="34" charset="0"/>
              </a:rPr>
              <a:t>:</a:t>
            </a:r>
            <a:endParaRPr lang="it-IT" sz="2000" b="1" spc="0" dirty="0">
              <a:latin typeface="Arial" pitchFamily="34" charset="0"/>
              <a:cs typeface="Arial" pitchFamily="34" charset="0"/>
            </a:endParaRPr>
          </a:p>
          <a:p>
            <a:pPr marL="186055" marR="146685" indent="-173990">
              <a:lnSpc>
                <a:spcPct val="100699"/>
              </a:lnSpc>
              <a:buFont typeface="Arial"/>
              <a:buChar char="•"/>
              <a:tabLst>
                <a:tab pos="186055" algn="l"/>
                <a:tab pos="6423660" algn="l"/>
              </a:tabLst>
            </a:pPr>
            <a:endParaRPr sz="2000" dirty="0">
              <a:latin typeface="Arial" pitchFamily="34" charset="0"/>
              <a:cs typeface="Arial" pitchFamily="34" charset="0"/>
            </a:endParaRPr>
          </a:p>
          <a:p>
            <a:pPr>
              <a:lnSpc>
                <a:spcPts val="950"/>
              </a:lnSpc>
              <a:spcBef>
                <a:spcPts val="9"/>
              </a:spcBef>
              <a:buFont typeface="Arial"/>
              <a:buChar char="•"/>
            </a:pPr>
            <a:endParaRPr sz="2000" dirty="0">
              <a:latin typeface="Arial" pitchFamily="34" charset="0"/>
              <a:cs typeface="Arial" pitchFamily="34" charset="0"/>
            </a:endParaRPr>
          </a:p>
          <a:p>
            <a:pPr marL="375285" marR="223520" lvl="1" indent="-190500">
              <a:lnSpc>
                <a:spcPct val="100000"/>
              </a:lnSpc>
              <a:buFont typeface="Arial"/>
              <a:buChar char="-"/>
              <a:tabLst>
                <a:tab pos="375285" algn="l"/>
              </a:tabLst>
            </a:pPr>
            <a:r>
              <a:rPr sz="2400" b="1" i="1" spc="0" dirty="0">
                <a:latin typeface="Arial" pitchFamily="34" charset="0"/>
                <a:cs typeface="Arial" pitchFamily="34" charset="0"/>
              </a:rPr>
              <a:t>La</a:t>
            </a:r>
            <a:r>
              <a:rPr sz="2400" b="1" i="1" spc="-15" dirty="0">
                <a:latin typeface="Arial" pitchFamily="34" charset="0"/>
                <a:cs typeface="Arial" pitchFamily="34" charset="0"/>
              </a:rPr>
              <a:t> </a:t>
            </a:r>
            <a:r>
              <a:rPr sz="2400" b="1" i="1" spc="-5" dirty="0">
                <a:latin typeface="Arial" pitchFamily="34" charset="0"/>
                <a:cs typeface="Arial" pitchFamily="34" charset="0"/>
              </a:rPr>
              <a:t>v</a:t>
            </a:r>
            <a:r>
              <a:rPr sz="2400" b="1" i="1" spc="0" dirty="0">
                <a:latin typeface="Arial" pitchFamily="34" charset="0"/>
                <a:cs typeface="Arial" pitchFamily="34" charset="0"/>
              </a:rPr>
              <a:t>ia</a:t>
            </a:r>
            <a:r>
              <a:rPr sz="2400" b="1" i="1" spc="-5" dirty="0">
                <a:latin typeface="Arial" pitchFamily="34" charset="0"/>
                <a:cs typeface="Arial" pitchFamily="34" charset="0"/>
              </a:rPr>
              <a:t> </a:t>
            </a:r>
            <a:r>
              <a:rPr sz="2400" b="1" i="1" spc="0" dirty="0">
                <a:latin typeface="Arial" pitchFamily="34" charset="0"/>
                <a:cs typeface="Arial" pitchFamily="34" charset="0"/>
              </a:rPr>
              <a:t>it</a:t>
            </a:r>
            <a:r>
              <a:rPr sz="2400" b="1" i="1" spc="-5" dirty="0">
                <a:latin typeface="Arial" pitchFamily="34" charset="0"/>
                <a:cs typeface="Arial" pitchFamily="34" charset="0"/>
              </a:rPr>
              <a:t>a</a:t>
            </a:r>
            <a:r>
              <a:rPr sz="2400" b="1" i="1" spc="0" dirty="0">
                <a:latin typeface="Arial" pitchFamily="34" charset="0"/>
                <a:cs typeface="Arial" pitchFamily="34" charset="0"/>
              </a:rPr>
              <a:t>li</a:t>
            </a:r>
            <a:r>
              <a:rPr sz="2400" b="1" i="1" spc="-5" dirty="0">
                <a:latin typeface="Arial" pitchFamily="34" charset="0"/>
                <a:cs typeface="Arial" pitchFamily="34" charset="0"/>
              </a:rPr>
              <a:t>a</a:t>
            </a:r>
            <a:r>
              <a:rPr sz="2400" b="1" i="1" spc="0" dirty="0">
                <a:latin typeface="Arial" pitchFamily="34" charset="0"/>
                <a:cs typeface="Arial" pitchFamily="34" charset="0"/>
              </a:rPr>
              <a:t>na</a:t>
            </a:r>
            <a:r>
              <a:rPr sz="2400" b="1" i="1" spc="-15" dirty="0">
                <a:latin typeface="Arial" pitchFamily="34" charset="0"/>
                <a:cs typeface="Arial" pitchFamily="34" charset="0"/>
              </a:rPr>
              <a:t> </a:t>
            </a:r>
            <a:r>
              <a:rPr sz="2400" b="1" i="1" spc="0" dirty="0">
                <a:latin typeface="Arial" pitchFamily="34" charset="0"/>
                <a:cs typeface="Arial" pitchFamily="34" charset="0"/>
              </a:rPr>
              <a:t>p</a:t>
            </a:r>
            <a:r>
              <a:rPr sz="2400" b="1" i="1" spc="-5" dirty="0">
                <a:latin typeface="Arial" pitchFamily="34" charset="0"/>
                <a:cs typeface="Arial" pitchFamily="34" charset="0"/>
              </a:rPr>
              <a:t>e</a:t>
            </a:r>
            <a:r>
              <a:rPr sz="2400" b="1" i="1" spc="0" dirty="0">
                <a:latin typeface="Arial" pitchFamily="34" charset="0"/>
                <a:cs typeface="Arial" pitchFamily="34" charset="0"/>
              </a:rPr>
              <a:t>r</a:t>
            </a:r>
            <a:r>
              <a:rPr sz="2400" b="1" i="1" spc="-5" dirty="0">
                <a:latin typeface="Arial" pitchFamily="34" charset="0"/>
                <a:cs typeface="Arial" pitchFamily="34" charset="0"/>
              </a:rPr>
              <a:t> </a:t>
            </a:r>
            <a:r>
              <a:rPr sz="2400" b="1" i="1" spc="0" dirty="0">
                <a:latin typeface="Arial" pitchFamily="34" charset="0"/>
                <a:cs typeface="Arial" pitchFamily="34" charset="0"/>
              </a:rPr>
              <a:t>la</a:t>
            </a:r>
            <a:r>
              <a:rPr sz="2400" b="1" i="1" spc="-5" dirty="0">
                <a:latin typeface="Arial" pitchFamily="34" charset="0"/>
                <a:cs typeface="Arial" pitchFamily="34" charset="0"/>
              </a:rPr>
              <a:t> sc</a:t>
            </a:r>
            <a:r>
              <a:rPr sz="2400" b="1" i="1" spc="0" dirty="0">
                <a:latin typeface="Arial" pitchFamily="34" charset="0"/>
                <a:cs typeface="Arial" pitchFamily="34" charset="0"/>
              </a:rPr>
              <a:t>uola</a:t>
            </a:r>
            <a:r>
              <a:rPr sz="2400" b="1" i="1" spc="-15" dirty="0">
                <a:latin typeface="Arial" pitchFamily="34" charset="0"/>
                <a:cs typeface="Arial" pitchFamily="34" charset="0"/>
              </a:rPr>
              <a:t> </a:t>
            </a:r>
            <a:r>
              <a:rPr sz="2400" b="1" i="1" spc="0" dirty="0">
                <a:latin typeface="Arial" pitchFamily="34" charset="0"/>
                <a:cs typeface="Arial" pitchFamily="34" charset="0"/>
              </a:rPr>
              <a:t>int</a:t>
            </a:r>
            <a:r>
              <a:rPr sz="2400" b="1" i="1" spc="-5" dirty="0">
                <a:latin typeface="Arial" pitchFamily="34" charset="0"/>
                <a:cs typeface="Arial" pitchFamily="34" charset="0"/>
              </a:rPr>
              <a:t>erc</a:t>
            </a:r>
            <a:r>
              <a:rPr sz="2400" b="1" i="1" spc="0" dirty="0">
                <a:latin typeface="Arial" pitchFamily="34" charset="0"/>
                <a:cs typeface="Arial" pitchFamily="34" charset="0"/>
              </a:rPr>
              <a:t>ultu</a:t>
            </a:r>
            <a:r>
              <a:rPr sz="2400" b="1" i="1" spc="-5" dirty="0">
                <a:latin typeface="Arial" pitchFamily="34" charset="0"/>
                <a:cs typeface="Arial" pitchFamily="34" charset="0"/>
              </a:rPr>
              <a:t>ra</a:t>
            </a:r>
            <a:r>
              <a:rPr sz="2400" b="1" i="1" spc="0" dirty="0">
                <a:latin typeface="Arial" pitchFamily="34" charset="0"/>
                <a:cs typeface="Arial" pitchFamily="34" charset="0"/>
              </a:rPr>
              <a:t>le</a:t>
            </a:r>
            <a:r>
              <a:rPr sz="2400" b="1" i="1" spc="-5" dirty="0">
                <a:latin typeface="Arial" pitchFamily="34" charset="0"/>
                <a:cs typeface="Arial" pitchFamily="34" charset="0"/>
              </a:rPr>
              <a:t> </a:t>
            </a:r>
            <a:r>
              <a:rPr sz="2400" b="1" i="1" spc="0" dirty="0">
                <a:latin typeface="Arial" pitchFamily="34" charset="0"/>
                <a:cs typeface="Arial" pitchFamily="34" charset="0"/>
              </a:rPr>
              <a:t>e</a:t>
            </a:r>
            <a:r>
              <a:rPr sz="2400" b="1" i="1" spc="-5" dirty="0">
                <a:latin typeface="Arial" pitchFamily="34" charset="0"/>
                <a:cs typeface="Arial" pitchFamily="34" charset="0"/>
              </a:rPr>
              <a:t> </a:t>
            </a:r>
            <a:r>
              <a:rPr sz="2400" b="1" i="1" spc="0" dirty="0">
                <a:latin typeface="Arial" pitchFamily="34" charset="0"/>
                <a:cs typeface="Arial" pitchFamily="34" charset="0"/>
              </a:rPr>
              <a:t>l</a:t>
            </a:r>
            <a:r>
              <a:rPr sz="2400" b="1" i="1" spc="-35" dirty="0">
                <a:latin typeface="Arial" pitchFamily="34" charset="0"/>
                <a:cs typeface="Arial" pitchFamily="34" charset="0"/>
              </a:rPr>
              <a:t>'</a:t>
            </a:r>
            <a:r>
              <a:rPr sz="2400" b="1" i="1" spc="0" dirty="0">
                <a:latin typeface="Arial" pitchFamily="34" charset="0"/>
                <a:cs typeface="Arial" pitchFamily="34" charset="0"/>
              </a:rPr>
              <a:t>int</a:t>
            </a:r>
            <a:r>
              <a:rPr sz="2400" b="1" i="1" spc="-5" dirty="0">
                <a:latin typeface="Arial" pitchFamily="34" charset="0"/>
                <a:cs typeface="Arial" pitchFamily="34" charset="0"/>
              </a:rPr>
              <a:t>e</a:t>
            </a:r>
            <a:r>
              <a:rPr sz="2400" b="1" i="1" spc="0" dirty="0">
                <a:latin typeface="Arial" pitchFamily="34" charset="0"/>
                <a:cs typeface="Arial" pitchFamily="34" charset="0"/>
              </a:rPr>
              <a:t>g</a:t>
            </a:r>
            <a:r>
              <a:rPr sz="2400" b="1" i="1" spc="-5" dirty="0">
                <a:latin typeface="Arial" pitchFamily="34" charset="0"/>
                <a:cs typeface="Arial" pitchFamily="34" charset="0"/>
              </a:rPr>
              <a:t>ra</a:t>
            </a:r>
            <a:r>
              <a:rPr sz="2400" b="1" i="1" spc="0" dirty="0">
                <a:latin typeface="Arial" pitchFamily="34" charset="0"/>
                <a:cs typeface="Arial" pitchFamily="34" charset="0"/>
              </a:rPr>
              <a:t>zione</a:t>
            </a:r>
            <a:r>
              <a:rPr sz="2400" b="1" i="1" spc="10" dirty="0">
                <a:latin typeface="Arial" pitchFamily="34" charset="0"/>
                <a:cs typeface="Arial" pitchFamily="34" charset="0"/>
              </a:rPr>
              <a:t> </a:t>
            </a:r>
            <a:r>
              <a:rPr sz="2400" b="1" i="1" spc="0" dirty="0">
                <a:latin typeface="Arial" pitchFamily="34" charset="0"/>
                <a:cs typeface="Arial" pitchFamily="34" charset="0"/>
              </a:rPr>
              <a:t>d</a:t>
            </a:r>
            <a:r>
              <a:rPr sz="2400" b="1" i="1" spc="-5" dirty="0">
                <a:latin typeface="Arial" pitchFamily="34" charset="0"/>
                <a:cs typeface="Arial" pitchFamily="34" charset="0"/>
              </a:rPr>
              <a:t>e</a:t>
            </a:r>
            <a:r>
              <a:rPr sz="2400" b="1" i="1" spc="0" dirty="0">
                <a:latin typeface="Arial" pitchFamily="34" charset="0"/>
                <a:cs typeface="Arial" pitchFamily="34" charset="0"/>
              </a:rPr>
              <a:t>gli</a:t>
            </a:r>
            <a:r>
              <a:rPr sz="2400" b="1" i="1" spc="-5" dirty="0">
                <a:latin typeface="Arial" pitchFamily="34" charset="0"/>
                <a:cs typeface="Arial" pitchFamily="34" charset="0"/>
              </a:rPr>
              <a:t> a</a:t>
            </a:r>
            <a:r>
              <a:rPr sz="2400" b="1" i="1" spc="0" dirty="0">
                <a:latin typeface="Arial" pitchFamily="34" charset="0"/>
                <a:cs typeface="Arial" pitchFamily="34" charset="0"/>
              </a:rPr>
              <a:t>lunni </a:t>
            </a:r>
            <a:r>
              <a:rPr sz="2400" b="1" i="1" spc="-5" dirty="0">
                <a:latin typeface="Arial" pitchFamily="34" charset="0"/>
                <a:cs typeface="Arial" pitchFamily="34" charset="0"/>
              </a:rPr>
              <a:t>s</a:t>
            </a:r>
            <a:r>
              <a:rPr sz="2400" b="1" i="1" spc="0" dirty="0">
                <a:latin typeface="Arial" pitchFamily="34" charset="0"/>
                <a:cs typeface="Arial" pitchFamily="34" charset="0"/>
              </a:rPr>
              <a:t>t</a:t>
            </a:r>
            <a:r>
              <a:rPr sz="2400" b="1" i="1" spc="-5" dirty="0">
                <a:latin typeface="Arial" pitchFamily="34" charset="0"/>
                <a:cs typeface="Arial" pitchFamily="34" charset="0"/>
              </a:rPr>
              <a:t>ra</a:t>
            </a:r>
            <a:r>
              <a:rPr sz="2400" b="1" i="1" spc="0" dirty="0">
                <a:latin typeface="Arial" pitchFamily="34" charset="0"/>
                <a:cs typeface="Arial" pitchFamily="34" charset="0"/>
              </a:rPr>
              <a:t>ni</a:t>
            </a:r>
            <a:r>
              <a:rPr sz="2400" b="1" i="1" spc="-5" dirty="0">
                <a:latin typeface="Arial" pitchFamily="34" charset="0"/>
                <a:cs typeface="Arial" pitchFamily="34" charset="0"/>
              </a:rPr>
              <a:t>er</a:t>
            </a:r>
            <a:r>
              <a:rPr sz="2400" b="1" i="1" spc="0" dirty="0">
                <a:latin typeface="Arial" pitchFamily="34" charset="0"/>
                <a:cs typeface="Arial" pitchFamily="34" charset="0"/>
              </a:rPr>
              <a:t>i</a:t>
            </a:r>
            <a:r>
              <a:rPr sz="2400" b="1" i="1" spc="-5" dirty="0">
                <a:latin typeface="Arial" pitchFamily="34" charset="0"/>
                <a:cs typeface="Arial" pitchFamily="34" charset="0"/>
              </a:rPr>
              <a:t> </a:t>
            </a:r>
            <a:r>
              <a:rPr sz="2400" b="1" spc="0" dirty="0">
                <a:latin typeface="Arial" pitchFamily="34" charset="0"/>
                <a:cs typeface="Arial" pitchFamily="34" charset="0"/>
              </a:rPr>
              <a:t>(</a:t>
            </a:r>
            <a:r>
              <a:rPr sz="2400" b="1" spc="-5" dirty="0">
                <a:latin typeface="Arial" pitchFamily="34" charset="0"/>
                <a:cs typeface="Arial" pitchFamily="34" charset="0"/>
              </a:rPr>
              <a:t>2007</a:t>
            </a:r>
            <a:r>
              <a:rPr sz="2400" b="1" spc="0" dirty="0">
                <a:latin typeface="Arial" pitchFamily="34" charset="0"/>
                <a:cs typeface="Arial" pitchFamily="34" charset="0"/>
              </a:rPr>
              <a:t>);</a:t>
            </a:r>
            <a:r>
              <a:rPr lang="it-IT" sz="2400" b="1" spc="0" dirty="0">
                <a:latin typeface="Arial" pitchFamily="34" charset="0"/>
                <a:cs typeface="Arial" pitchFamily="34" charset="0"/>
              </a:rPr>
              <a:t> (nota MIUR del 19 febbraio 2014)</a:t>
            </a:r>
            <a:endParaRPr sz="2400" dirty="0">
              <a:latin typeface="Arial" pitchFamily="34" charset="0"/>
              <a:cs typeface="Arial" pitchFamily="34" charset="0"/>
            </a:endParaRPr>
          </a:p>
          <a:p>
            <a:pPr lvl="1">
              <a:lnSpc>
                <a:spcPts val="950"/>
              </a:lnSpc>
              <a:spcBef>
                <a:spcPts val="9"/>
              </a:spcBef>
              <a:buFont typeface="Arial"/>
              <a:buChar char="-"/>
            </a:pPr>
            <a:endParaRPr sz="2400" dirty="0">
              <a:latin typeface="Arial" pitchFamily="34" charset="0"/>
              <a:cs typeface="Arial" pitchFamily="34" charset="0"/>
            </a:endParaRPr>
          </a:p>
          <a:p>
            <a:pPr marL="375285" lvl="1" indent="-190500">
              <a:lnSpc>
                <a:spcPct val="100000"/>
              </a:lnSpc>
              <a:buFont typeface="Arial"/>
              <a:buChar char="-"/>
              <a:tabLst>
                <a:tab pos="375285" algn="l"/>
              </a:tabLst>
            </a:pPr>
            <a:r>
              <a:rPr sz="2400" b="1" spc="0" dirty="0">
                <a:latin typeface="Arial" pitchFamily="34" charset="0"/>
                <a:cs typeface="Arial" pitchFamily="34" charset="0"/>
              </a:rPr>
              <a:t>Le</a:t>
            </a:r>
            <a:r>
              <a:rPr sz="2400" b="1" spc="-15" dirty="0">
                <a:latin typeface="Arial" pitchFamily="34" charset="0"/>
                <a:cs typeface="Arial" pitchFamily="34" charset="0"/>
              </a:rPr>
              <a:t> </a:t>
            </a:r>
            <a:r>
              <a:rPr sz="2400" b="1" i="1" spc="0" dirty="0">
                <a:latin typeface="Arial" pitchFamily="34" charset="0"/>
                <a:cs typeface="Arial" pitchFamily="34" charset="0"/>
              </a:rPr>
              <a:t>Lin</a:t>
            </a:r>
            <a:r>
              <a:rPr sz="2400" b="1" i="1" spc="-5" dirty="0">
                <a:latin typeface="Arial" pitchFamily="34" charset="0"/>
                <a:cs typeface="Arial" pitchFamily="34" charset="0"/>
              </a:rPr>
              <a:t>e</a:t>
            </a:r>
            <a:r>
              <a:rPr sz="2400" b="1" i="1" spc="0" dirty="0">
                <a:latin typeface="Arial" pitchFamily="34" charset="0"/>
                <a:cs typeface="Arial" pitchFamily="34" charset="0"/>
              </a:rPr>
              <a:t>e</a:t>
            </a:r>
            <a:r>
              <a:rPr sz="2400" b="1" i="1" spc="-15" dirty="0">
                <a:latin typeface="Arial" pitchFamily="34" charset="0"/>
                <a:cs typeface="Arial" pitchFamily="34" charset="0"/>
              </a:rPr>
              <a:t> </a:t>
            </a:r>
            <a:r>
              <a:rPr sz="2400" b="1" i="1" spc="0" dirty="0">
                <a:latin typeface="Arial" pitchFamily="34" charset="0"/>
                <a:cs typeface="Arial" pitchFamily="34" charset="0"/>
              </a:rPr>
              <a:t>guida</a:t>
            </a:r>
            <a:r>
              <a:rPr sz="2400" b="1" i="1" spc="-15" dirty="0">
                <a:latin typeface="Arial" pitchFamily="34" charset="0"/>
                <a:cs typeface="Arial" pitchFamily="34" charset="0"/>
              </a:rPr>
              <a:t> </a:t>
            </a:r>
            <a:r>
              <a:rPr sz="2400" b="1" i="1" spc="0" dirty="0">
                <a:latin typeface="Arial" pitchFamily="34" charset="0"/>
                <a:cs typeface="Arial" pitchFamily="34" charset="0"/>
              </a:rPr>
              <a:t>p</a:t>
            </a:r>
            <a:r>
              <a:rPr sz="2400" b="1" i="1" spc="-5" dirty="0">
                <a:latin typeface="Arial" pitchFamily="34" charset="0"/>
                <a:cs typeface="Arial" pitchFamily="34" charset="0"/>
              </a:rPr>
              <a:t>e</a:t>
            </a:r>
            <a:r>
              <a:rPr sz="2400" b="1" i="1" spc="0" dirty="0">
                <a:latin typeface="Arial" pitchFamily="34" charset="0"/>
                <a:cs typeface="Arial" pitchFamily="34" charset="0"/>
              </a:rPr>
              <a:t>r</a:t>
            </a:r>
            <a:r>
              <a:rPr sz="2400" b="1" i="1" spc="-5" dirty="0">
                <a:latin typeface="Arial" pitchFamily="34" charset="0"/>
                <a:cs typeface="Arial" pitchFamily="34" charset="0"/>
              </a:rPr>
              <a:t> </a:t>
            </a:r>
            <a:r>
              <a:rPr sz="2400" b="1" i="1" spc="0" dirty="0">
                <a:latin typeface="Arial" pitchFamily="34" charset="0"/>
                <a:cs typeface="Arial" pitchFamily="34" charset="0"/>
              </a:rPr>
              <a:t>l</a:t>
            </a:r>
            <a:r>
              <a:rPr sz="2400" b="1" i="1" spc="-35" dirty="0">
                <a:latin typeface="Arial" pitchFamily="34" charset="0"/>
                <a:cs typeface="Arial" pitchFamily="34" charset="0"/>
              </a:rPr>
              <a:t>'</a:t>
            </a:r>
            <a:r>
              <a:rPr sz="2400" b="1" i="1" spc="0" dirty="0">
                <a:latin typeface="Arial" pitchFamily="34" charset="0"/>
                <a:cs typeface="Arial" pitchFamily="34" charset="0"/>
              </a:rPr>
              <a:t>int</a:t>
            </a:r>
            <a:r>
              <a:rPr sz="2400" b="1" i="1" spc="-5" dirty="0">
                <a:latin typeface="Arial" pitchFamily="34" charset="0"/>
                <a:cs typeface="Arial" pitchFamily="34" charset="0"/>
              </a:rPr>
              <a:t>e</a:t>
            </a:r>
            <a:r>
              <a:rPr sz="2400" b="1" i="1" spc="0" dirty="0">
                <a:latin typeface="Arial" pitchFamily="34" charset="0"/>
                <a:cs typeface="Arial" pitchFamily="34" charset="0"/>
              </a:rPr>
              <a:t>g</a:t>
            </a:r>
            <a:r>
              <a:rPr sz="2400" b="1" i="1" spc="-5" dirty="0">
                <a:latin typeface="Arial" pitchFamily="34" charset="0"/>
                <a:cs typeface="Arial" pitchFamily="34" charset="0"/>
              </a:rPr>
              <a:t>ra</a:t>
            </a:r>
            <a:r>
              <a:rPr sz="2400" b="1" i="1" spc="0" dirty="0">
                <a:latin typeface="Arial" pitchFamily="34" charset="0"/>
                <a:cs typeface="Arial" pitchFamily="34" charset="0"/>
              </a:rPr>
              <a:t>zione</a:t>
            </a:r>
            <a:r>
              <a:rPr sz="2400" b="1" i="1" spc="10" dirty="0">
                <a:latin typeface="Arial" pitchFamily="34" charset="0"/>
                <a:cs typeface="Arial" pitchFamily="34" charset="0"/>
              </a:rPr>
              <a:t> </a:t>
            </a:r>
            <a:r>
              <a:rPr sz="2400" b="1" i="1" spc="-5" dirty="0">
                <a:latin typeface="Arial" pitchFamily="34" charset="0"/>
                <a:cs typeface="Arial" pitchFamily="34" charset="0"/>
              </a:rPr>
              <a:t>sc</a:t>
            </a:r>
            <a:r>
              <a:rPr sz="2400" b="1" i="1" spc="0" dirty="0">
                <a:latin typeface="Arial" pitchFamily="34" charset="0"/>
                <a:cs typeface="Arial" pitchFamily="34" charset="0"/>
              </a:rPr>
              <a:t>ol</a:t>
            </a:r>
            <a:r>
              <a:rPr sz="2400" b="1" i="1" spc="-5" dirty="0">
                <a:latin typeface="Arial" pitchFamily="34" charset="0"/>
                <a:cs typeface="Arial" pitchFamily="34" charset="0"/>
              </a:rPr>
              <a:t>as</a:t>
            </a:r>
            <a:r>
              <a:rPr sz="2400" b="1" i="1" spc="0" dirty="0">
                <a:latin typeface="Arial" pitchFamily="34" charset="0"/>
                <a:cs typeface="Arial" pitchFamily="34" charset="0"/>
              </a:rPr>
              <a:t>ti</a:t>
            </a:r>
            <a:r>
              <a:rPr sz="2400" b="1" i="1" spc="-5" dirty="0">
                <a:latin typeface="Arial" pitchFamily="34" charset="0"/>
                <a:cs typeface="Arial" pitchFamily="34" charset="0"/>
              </a:rPr>
              <a:t>c</a:t>
            </a:r>
            <a:r>
              <a:rPr sz="2400" b="1" i="1" spc="0" dirty="0">
                <a:latin typeface="Arial" pitchFamily="34" charset="0"/>
                <a:cs typeface="Arial" pitchFamily="34" charset="0"/>
              </a:rPr>
              <a:t>a</a:t>
            </a:r>
            <a:r>
              <a:rPr sz="2400" b="1" i="1" spc="-5" dirty="0">
                <a:latin typeface="Arial" pitchFamily="34" charset="0"/>
                <a:cs typeface="Arial" pitchFamily="34" charset="0"/>
              </a:rPr>
              <a:t> </a:t>
            </a:r>
            <a:r>
              <a:rPr sz="2400" b="1" i="1" spc="0" dirty="0">
                <a:latin typeface="Arial" pitchFamily="34" charset="0"/>
                <a:cs typeface="Arial" pitchFamily="34" charset="0"/>
              </a:rPr>
              <a:t>d</a:t>
            </a:r>
            <a:r>
              <a:rPr sz="2400" b="1" i="1" spc="-5" dirty="0">
                <a:latin typeface="Arial" pitchFamily="34" charset="0"/>
                <a:cs typeface="Arial" pitchFamily="34" charset="0"/>
              </a:rPr>
              <a:t>e</a:t>
            </a:r>
            <a:r>
              <a:rPr sz="2400" b="1" i="1" spc="0" dirty="0">
                <a:latin typeface="Arial" pitchFamily="34" charset="0"/>
                <a:cs typeface="Arial" pitchFamily="34" charset="0"/>
              </a:rPr>
              <a:t>gli</a:t>
            </a:r>
            <a:r>
              <a:rPr sz="2400" b="1" i="1" spc="-5" dirty="0">
                <a:latin typeface="Arial" pitchFamily="34" charset="0"/>
                <a:cs typeface="Arial" pitchFamily="34" charset="0"/>
              </a:rPr>
              <a:t> a</a:t>
            </a:r>
            <a:r>
              <a:rPr sz="2400" b="1" i="1" spc="0" dirty="0">
                <a:latin typeface="Arial" pitchFamily="34" charset="0"/>
                <a:cs typeface="Arial" pitchFamily="34" charset="0"/>
              </a:rPr>
              <a:t>lunni</a:t>
            </a:r>
            <a:r>
              <a:rPr sz="2400" b="1" i="1" spc="-20" dirty="0">
                <a:latin typeface="Arial" pitchFamily="34" charset="0"/>
                <a:cs typeface="Arial" pitchFamily="34" charset="0"/>
              </a:rPr>
              <a:t> </a:t>
            </a:r>
            <a:r>
              <a:rPr sz="2400" b="1" i="1" spc="-5" dirty="0">
                <a:latin typeface="Arial" pitchFamily="34" charset="0"/>
                <a:cs typeface="Arial" pitchFamily="34" charset="0"/>
              </a:rPr>
              <a:t>c</a:t>
            </a:r>
            <a:r>
              <a:rPr sz="2400" b="1" i="1" spc="0" dirty="0">
                <a:latin typeface="Arial" pitchFamily="34" charset="0"/>
                <a:cs typeface="Arial" pitchFamily="34" charset="0"/>
              </a:rPr>
              <a:t>on</a:t>
            </a:r>
            <a:r>
              <a:rPr sz="2400" b="1" i="1" spc="5" dirty="0">
                <a:latin typeface="Arial" pitchFamily="34" charset="0"/>
                <a:cs typeface="Arial" pitchFamily="34" charset="0"/>
              </a:rPr>
              <a:t> </a:t>
            </a:r>
            <a:r>
              <a:rPr sz="2400" b="1" i="1" spc="0" dirty="0" err="1">
                <a:latin typeface="Arial" pitchFamily="34" charset="0"/>
                <a:cs typeface="Arial" pitchFamily="34" charset="0"/>
              </a:rPr>
              <a:t>di</a:t>
            </a:r>
            <a:r>
              <a:rPr sz="2400" b="1" i="1" spc="-5" dirty="0" err="1">
                <a:latin typeface="Arial" pitchFamily="34" charset="0"/>
                <a:cs typeface="Arial" pitchFamily="34" charset="0"/>
              </a:rPr>
              <a:t>sa</a:t>
            </a:r>
            <a:r>
              <a:rPr sz="2400" b="1" i="1" spc="0" dirty="0" err="1">
                <a:latin typeface="Arial" pitchFamily="34" charset="0"/>
                <a:cs typeface="Arial" pitchFamily="34" charset="0"/>
              </a:rPr>
              <a:t>bilità</a:t>
            </a:r>
            <a:r>
              <a:rPr lang="it-IT" sz="2400" b="1" i="1" spc="0" dirty="0">
                <a:latin typeface="Arial" pitchFamily="34" charset="0"/>
                <a:cs typeface="Arial" pitchFamily="34" charset="0"/>
              </a:rPr>
              <a:t> </a:t>
            </a:r>
            <a:r>
              <a:rPr sz="2400" b="1" dirty="0">
                <a:latin typeface="Arial" pitchFamily="34" charset="0"/>
                <a:cs typeface="Arial" pitchFamily="34" charset="0"/>
              </a:rPr>
              <a:t>(</a:t>
            </a:r>
            <a:r>
              <a:rPr sz="2400" b="1" spc="-5" dirty="0">
                <a:latin typeface="Arial" pitchFamily="34" charset="0"/>
                <a:cs typeface="Arial" pitchFamily="34" charset="0"/>
              </a:rPr>
              <a:t>2009</a:t>
            </a:r>
            <a:r>
              <a:rPr sz="2400" b="1" spc="0" dirty="0">
                <a:latin typeface="Arial" pitchFamily="34" charset="0"/>
                <a:cs typeface="Arial" pitchFamily="34" charset="0"/>
              </a:rPr>
              <a:t>)</a:t>
            </a:r>
            <a:r>
              <a:rPr lang="it-IT" sz="2400" b="1" spc="0" dirty="0">
                <a:latin typeface="Arial" pitchFamily="34" charset="0"/>
                <a:cs typeface="Arial" pitchFamily="34" charset="0"/>
              </a:rPr>
              <a:t>; (D.M. 27 dicembre 2012)</a:t>
            </a:r>
            <a:endParaRPr sz="2400" dirty="0">
              <a:latin typeface="Arial" pitchFamily="34" charset="0"/>
              <a:cs typeface="Arial" pitchFamily="34" charset="0"/>
            </a:endParaRPr>
          </a:p>
          <a:p>
            <a:pPr>
              <a:lnSpc>
                <a:spcPts val="950"/>
              </a:lnSpc>
              <a:spcBef>
                <a:spcPts val="9"/>
              </a:spcBef>
            </a:pPr>
            <a:endParaRPr sz="2400" dirty="0">
              <a:latin typeface="Arial" pitchFamily="34" charset="0"/>
              <a:cs typeface="Arial" pitchFamily="34" charset="0"/>
            </a:endParaRPr>
          </a:p>
          <a:p>
            <a:pPr marL="375285" marR="76200" lvl="1" indent="-190500">
              <a:lnSpc>
                <a:spcPct val="100000"/>
              </a:lnSpc>
              <a:buFont typeface="Arial"/>
              <a:buChar char="-"/>
              <a:tabLst>
                <a:tab pos="375285" algn="l"/>
              </a:tabLst>
            </a:pPr>
            <a:r>
              <a:rPr sz="2400" b="1" spc="0" dirty="0">
                <a:latin typeface="Arial" pitchFamily="34" charset="0"/>
                <a:cs typeface="Arial" pitchFamily="34" charset="0"/>
              </a:rPr>
              <a:t>Le</a:t>
            </a:r>
            <a:r>
              <a:rPr sz="2400" b="1" spc="-15" dirty="0">
                <a:latin typeface="Arial" pitchFamily="34" charset="0"/>
                <a:cs typeface="Arial" pitchFamily="34" charset="0"/>
              </a:rPr>
              <a:t> </a:t>
            </a:r>
            <a:r>
              <a:rPr sz="2400" b="1" i="1" spc="0" dirty="0">
                <a:latin typeface="Arial" pitchFamily="34" charset="0"/>
                <a:cs typeface="Arial" pitchFamily="34" charset="0"/>
              </a:rPr>
              <a:t>Lin</a:t>
            </a:r>
            <a:r>
              <a:rPr sz="2400" b="1" i="1" spc="-5" dirty="0">
                <a:latin typeface="Arial" pitchFamily="34" charset="0"/>
                <a:cs typeface="Arial" pitchFamily="34" charset="0"/>
              </a:rPr>
              <a:t>e</a:t>
            </a:r>
            <a:r>
              <a:rPr sz="2400" b="1" i="1" spc="0" dirty="0">
                <a:latin typeface="Arial" pitchFamily="34" charset="0"/>
                <a:cs typeface="Arial" pitchFamily="34" charset="0"/>
              </a:rPr>
              <a:t>e</a:t>
            </a:r>
            <a:r>
              <a:rPr sz="2400" b="1" i="1" spc="-15" dirty="0">
                <a:latin typeface="Arial" pitchFamily="34" charset="0"/>
                <a:cs typeface="Arial" pitchFamily="34" charset="0"/>
              </a:rPr>
              <a:t> </a:t>
            </a:r>
            <a:r>
              <a:rPr sz="2400" b="1" i="1" spc="0" dirty="0">
                <a:latin typeface="Arial" pitchFamily="34" charset="0"/>
                <a:cs typeface="Arial" pitchFamily="34" charset="0"/>
              </a:rPr>
              <a:t>guida</a:t>
            </a:r>
            <a:r>
              <a:rPr sz="2400" b="1" i="1" spc="-15" dirty="0">
                <a:latin typeface="Arial" pitchFamily="34" charset="0"/>
                <a:cs typeface="Arial" pitchFamily="34" charset="0"/>
              </a:rPr>
              <a:t> </a:t>
            </a:r>
            <a:r>
              <a:rPr sz="2400" b="1" i="1" spc="0" dirty="0">
                <a:latin typeface="Arial" pitchFamily="34" charset="0"/>
                <a:cs typeface="Arial" pitchFamily="34" charset="0"/>
              </a:rPr>
              <a:t>p</a:t>
            </a:r>
            <a:r>
              <a:rPr sz="2400" b="1" i="1" spc="-5" dirty="0">
                <a:latin typeface="Arial" pitchFamily="34" charset="0"/>
                <a:cs typeface="Arial" pitchFamily="34" charset="0"/>
              </a:rPr>
              <a:t>e</a:t>
            </a:r>
            <a:r>
              <a:rPr sz="2400" b="1" i="1" spc="0" dirty="0">
                <a:latin typeface="Arial" pitchFamily="34" charset="0"/>
                <a:cs typeface="Arial" pitchFamily="34" charset="0"/>
              </a:rPr>
              <a:t>r</a:t>
            </a:r>
            <a:r>
              <a:rPr sz="2400" b="1" i="1" spc="-5" dirty="0">
                <a:latin typeface="Arial" pitchFamily="34" charset="0"/>
                <a:cs typeface="Arial" pitchFamily="34" charset="0"/>
              </a:rPr>
              <a:t> </a:t>
            </a:r>
            <a:r>
              <a:rPr sz="2400" b="1" i="1" spc="0" dirty="0">
                <a:latin typeface="Arial" pitchFamily="34" charset="0"/>
                <a:cs typeface="Arial" pitchFamily="34" charset="0"/>
              </a:rPr>
              <a:t>il</a:t>
            </a:r>
            <a:r>
              <a:rPr sz="2400" b="1" i="1" spc="-5" dirty="0">
                <a:latin typeface="Arial" pitchFamily="34" charset="0"/>
                <a:cs typeface="Arial" pitchFamily="34" charset="0"/>
              </a:rPr>
              <a:t> </a:t>
            </a:r>
            <a:r>
              <a:rPr sz="2400" b="1" i="1" spc="0" dirty="0">
                <a:latin typeface="Arial" pitchFamily="34" charset="0"/>
                <a:cs typeface="Arial" pitchFamily="34" charset="0"/>
              </a:rPr>
              <a:t>di</a:t>
            </a:r>
            <a:r>
              <a:rPr sz="2400" b="1" i="1" spc="-5" dirty="0">
                <a:latin typeface="Arial" pitchFamily="34" charset="0"/>
                <a:cs typeface="Arial" pitchFamily="34" charset="0"/>
              </a:rPr>
              <a:t>r</a:t>
            </a:r>
            <a:r>
              <a:rPr sz="2400" b="1" i="1" spc="0" dirty="0">
                <a:latin typeface="Arial" pitchFamily="34" charset="0"/>
                <a:cs typeface="Arial" pitchFamily="34" charset="0"/>
              </a:rPr>
              <a:t>itto</a:t>
            </a:r>
            <a:r>
              <a:rPr sz="2400" b="1" i="1" spc="-20" dirty="0">
                <a:latin typeface="Arial" pitchFamily="34" charset="0"/>
                <a:cs typeface="Arial" pitchFamily="34" charset="0"/>
              </a:rPr>
              <a:t> </a:t>
            </a:r>
            <a:r>
              <a:rPr sz="2400" b="1" i="1" spc="-5" dirty="0">
                <a:latin typeface="Arial" pitchFamily="34" charset="0"/>
                <a:cs typeface="Arial" pitchFamily="34" charset="0"/>
              </a:rPr>
              <a:t>a</a:t>
            </a:r>
            <a:r>
              <a:rPr sz="2400" b="1" i="1" spc="0" dirty="0">
                <a:latin typeface="Arial" pitchFamily="34" charset="0"/>
                <a:cs typeface="Arial" pitchFamily="34" charset="0"/>
              </a:rPr>
              <a:t>llo</a:t>
            </a:r>
            <a:r>
              <a:rPr sz="2400" b="1" i="1" spc="-5" dirty="0">
                <a:latin typeface="Arial" pitchFamily="34" charset="0"/>
                <a:cs typeface="Arial" pitchFamily="34" charset="0"/>
              </a:rPr>
              <a:t> s</a:t>
            </a:r>
            <a:r>
              <a:rPr sz="2400" b="1" i="1" spc="0" dirty="0">
                <a:latin typeface="Arial" pitchFamily="34" charset="0"/>
                <a:cs typeface="Arial" pitchFamily="34" charset="0"/>
              </a:rPr>
              <a:t>tudio</a:t>
            </a:r>
            <a:r>
              <a:rPr sz="2400" b="1" i="1" spc="-5" dirty="0">
                <a:latin typeface="Arial" pitchFamily="34" charset="0"/>
                <a:cs typeface="Arial" pitchFamily="34" charset="0"/>
              </a:rPr>
              <a:t> </a:t>
            </a:r>
            <a:r>
              <a:rPr sz="2400" b="1" i="1" spc="0" dirty="0">
                <a:latin typeface="Arial" pitchFamily="34" charset="0"/>
                <a:cs typeface="Arial" pitchFamily="34" charset="0"/>
              </a:rPr>
              <a:t>d</a:t>
            </a:r>
            <a:r>
              <a:rPr sz="2400" b="1" i="1" spc="-5" dirty="0">
                <a:latin typeface="Arial" pitchFamily="34" charset="0"/>
                <a:cs typeface="Arial" pitchFamily="34" charset="0"/>
              </a:rPr>
              <a:t>e</a:t>
            </a:r>
            <a:r>
              <a:rPr sz="2400" b="1" i="1" spc="0" dirty="0">
                <a:latin typeface="Arial" pitchFamily="34" charset="0"/>
                <a:cs typeface="Arial" pitchFamily="34" charset="0"/>
              </a:rPr>
              <a:t>gli</a:t>
            </a:r>
            <a:r>
              <a:rPr sz="2400" b="1" i="1" spc="-5" dirty="0">
                <a:latin typeface="Arial" pitchFamily="34" charset="0"/>
                <a:cs typeface="Arial" pitchFamily="34" charset="0"/>
              </a:rPr>
              <a:t> a</a:t>
            </a:r>
            <a:r>
              <a:rPr sz="2400" b="1" i="1" spc="0" dirty="0">
                <a:latin typeface="Arial" pitchFamily="34" charset="0"/>
                <a:cs typeface="Arial" pitchFamily="34" charset="0"/>
              </a:rPr>
              <a:t>lunni</a:t>
            </a:r>
            <a:r>
              <a:rPr sz="2400" b="1" i="1" spc="-20" dirty="0">
                <a:latin typeface="Arial" pitchFamily="34" charset="0"/>
                <a:cs typeface="Arial" pitchFamily="34" charset="0"/>
              </a:rPr>
              <a:t> </a:t>
            </a:r>
            <a:r>
              <a:rPr sz="2400" b="1" i="1" spc="0" dirty="0">
                <a:latin typeface="Arial" pitchFamily="34" charset="0"/>
                <a:cs typeface="Arial" pitchFamily="34" charset="0"/>
              </a:rPr>
              <a:t>e</a:t>
            </a:r>
            <a:r>
              <a:rPr sz="2400" b="1" i="1" spc="-5" dirty="0">
                <a:latin typeface="Arial" pitchFamily="34" charset="0"/>
                <a:cs typeface="Arial" pitchFamily="34" charset="0"/>
              </a:rPr>
              <a:t> </a:t>
            </a:r>
            <a:r>
              <a:rPr sz="2400" b="1" i="1" spc="0" dirty="0">
                <a:latin typeface="Arial" pitchFamily="34" charset="0"/>
                <a:cs typeface="Arial" pitchFamily="34" charset="0"/>
              </a:rPr>
              <a:t>d</a:t>
            </a:r>
            <a:r>
              <a:rPr sz="2400" b="1" i="1" spc="-5" dirty="0">
                <a:latin typeface="Arial" pitchFamily="34" charset="0"/>
                <a:cs typeface="Arial" pitchFamily="34" charset="0"/>
              </a:rPr>
              <a:t>e</a:t>
            </a:r>
            <a:r>
              <a:rPr sz="2400" b="1" i="1" spc="0" dirty="0">
                <a:latin typeface="Arial" pitchFamily="34" charset="0"/>
                <a:cs typeface="Arial" pitchFamily="34" charset="0"/>
              </a:rPr>
              <a:t>gli</a:t>
            </a:r>
            <a:r>
              <a:rPr sz="2400" b="1" i="1" spc="-5" dirty="0">
                <a:latin typeface="Arial" pitchFamily="34" charset="0"/>
                <a:cs typeface="Arial" pitchFamily="34" charset="0"/>
              </a:rPr>
              <a:t> s</a:t>
            </a:r>
            <a:r>
              <a:rPr sz="2400" b="1" i="1" spc="0" dirty="0">
                <a:latin typeface="Arial" pitchFamily="34" charset="0"/>
                <a:cs typeface="Arial" pitchFamily="34" charset="0"/>
              </a:rPr>
              <a:t>tud</a:t>
            </a:r>
            <a:r>
              <a:rPr sz="2400" b="1" i="1" spc="-5" dirty="0">
                <a:latin typeface="Arial" pitchFamily="34" charset="0"/>
                <a:cs typeface="Arial" pitchFamily="34" charset="0"/>
              </a:rPr>
              <a:t>e</a:t>
            </a:r>
            <a:r>
              <a:rPr sz="2400" b="1" i="1" spc="0" dirty="0">
                <a:latin typeface="Arial" pitchFamily="34" charset="0"/>
                <a:cs typeface="Arial" pitchFamily="34" charset="0"/>
              </a:rPr>
              <a:t>nti</a:t>
            </a:r>
            <a:r>
              <a:rPr sz="2400" b="1" i="1" spc="-5" dirty="0">
                <a:latin typeface="Arial" pitchFamily="34" charset="0"/>
                <a:cs typeface="Arial" pitchFamily="34" charset="0"/>
              </a:rPr>
              <a:t> c</a:t>
            </a:r>
            <a:r>
              <a:rPr sz="2400" b="1" i="1" spc="0" dirty="0">
                <a:latin typeface="Arial" pitchFamily="34" charset="0"/>
                <a:cs typeface="Arial" pitchFamily="34" charset="0"/>
              </a:rPr>
              <a:t>on di</a:t>
            </a:r>
            <a:r>
              <a:rPr sz="2400" b="1" i="1" spc="-5" dirty="0">
                <a:latin typeface="Arial" pitchFamily="34" charset="0"/>
                <a:cs typeface="Arial" pitchFamily="34" charset="0"/>
              </a:rPr>
              <a:t>s</a:t>
            </a:r>
            <a:r>
              <a:rPr sz="2400" b="1" i="1" spc="0" dirty="0">
                <a:latin typeface="Arial" pitchFamily="34" charset="0"/>
                <a:cs typeface="Arial" pitchFamily="34" charset="0"/>
              </a:rPr>
              <a:t>tu</a:t>
            </a:r>
            <a:r>
              <a:rPr sz="2400" b="1" i="1" spc="-5" dirty="0">
                <a:latin typeface="Arial" pitchFamily="34" charset="0"/>
                <a:cs typeface="Arial" pitchFamily="34" charset="0"/>
              </a:rPr>
              <a:t>r</a:t>
            </a:r>
            <a:r>
              <a:rPr sz="2400" b="1" i="1" spc="0" dirty="0">
                <a:latin typeface="Arial" pitchFamily="34" charset="0"/>
                <a:cs typeface="Arial" pitchFamily="34" charset="0"/>
              </a:rPr>
              <a:t>bi</a:t>
            </a:r>
            <a:r>
              <a:rPr sz="2400" b="1" i="1" spc="-20" dirty="0">
                <a:latin typeface="Arial" pitchFamily="34" charset="0"/>
                <a:cs typeface="Arial" pitchFamily="34" charset="0"/>
              </a:rPr>
              <a:t> </a:t>
            </a:r>
            <a:r>
              <a:rPr sz="2400" b="1" i="1" spc="-5" dirty="0">
                <a:latin typeface="Arial" pitchFamily="34" charset="0"/>
                <a:cs typeface="Arial" pitchFamily="34" charset="0"/>
              </a:rPr>
              <a:t>s</a:t>
            </a:r>
            <a:r>
              <a:rPr sz="2400" b="1" i="1" spc="0" dirty="0">
                <a:latin typeface="Arial" pitchFamily="34" charset="0"/>
                <a:cs typeface="Arial" pitchFamily="34" charset="0"/>
              </a:rPr>
              <a:t>p</a:t>
            </a:r>
            <a:r>
              <a:rPr sz="2400" b="1" i="1" spc="-5" dirty="0">
                <a:latin typeface="Arial" pitchFamily="34" charset="0"/>
                <a:cs typeface="Arial" pitchFamily="34" charset="0"/>
              </a:rPr>
              <a:t>ec</a:t>
            </a:r>
            <a:r>
              <a:rPr sz="2400" b="1" i="1" spc="0" dirty="0">
                <a:latin typeface="Arial" pitchFamily="34" charset="0"/>
                <a:cs typeface="Arial" pitchFamily="34" charset="0"/>
              </a:rPr>
              <a:t>ifi</a:t>
            </a:r>
            <a:r>
              <a:rPr sz="2400" b="1" i="1" spc="-5" dirty="0">
                <a:latin typeface="Arial" pitchFamily="34" charset="0"/>
                <a:cs typeface="Arial" pitchFamily="34" charset="0"/>
              </a:rPr>
              <a:t>c</a:t>
            </a:r>
            <a:r>
              <a:rPr sz="2400" b="1" i="1" spc="0" dirty="0">
                <a:latin typeface="Arial" pitchFamily="34" charset="0"/>
                <a:cs typeface="Arial" pitchFamily="34" charset="0"/>
              </a:rPr>
              <a:t>i</a:t>
            </a:r>
            <a:r>
              <a:rPr sz="2400" b="1" i="1" spc="-5" dirty="0">
                <a:latin typeface="Arial" pitchFamily="34" charset="0"/>
                <a:cs typeface="Arial" pitchFamily="34" charset="0"/>
              </a:rPr>
              <a:t> </a:t>
            </a:r>
            <a:r>
              <a:rPr sz="2400" b="1" i="1" spc="0" dirty="0">
                <a:latin typeface="Arial" pitchFamily="34" charset="0"/>
                <a:cs typeface="Arial" pitchFamily="34" charset="0"/>
              </a:rPr>
              <a:t>di</a:t>
            </a:r>
            <a:r>
              <a:rPr sz="2400" b="1" i="1" spc="-5" dirty="0">
                <a:latin typeface="Arial" pitchFamily="34" charset="0"/>
                <a:cs typeface="Arial" pitchFamily="34" charset="0"/>
              </a:rPr>
              <a:t> </a:t>
            </a:r>
            <a:r>
              <a:rPr sz="2400" b="1" i="1" spc="-5" dirty="0" err="1">
                <a:latin typeface="Arial" pitchFamily="34" charset="0"/>
                <a:cs typeface="Arial" pitchFamily="34" charset="0"/>
              </a:rPr>
              <a:t>a</a:t>
            </a:r>
            <a:r>
              <a:rPr sz="2400" b="1" i="1" spc="0" dirty="0" err="1">
                <a:latin typeface="Arial" pitchFamily="34" charset="0"/>
                <a:cs typeface="Arial" pitchFamily="34" charset="0"/>
              </a:rPr>
              <a:t>pp</a:t>
            </a:r>
            <a:r>
              <a:rPr sz="2400" b="1" i="1" spc="-5" dirty="0" err="1">
                <a:latin typeface="Arial" pitchFamily="34" charset="0"/>
                <a:cs typeface="Arial" pitchFamily="34" charset="0"/>
              </a:rPr>
              <a:t>re</a:t>
            </a:r>
            <a:r>
              <a:rPr sz="2400" b="1" i="1" spc="0" dirty="0" err="1">
                <a:latin typeface="Arial" pitchFamily="34" charset="0"/>
                <a:cs typeface="Arial" pitchFamily="34" charset="0"/>
              </a:rPr>
              <a:t>ndi</a:t>
            </a:r>
            <a:r>
              <a:rPr sz="2400" b="1" i="1" spc="-5" dirty="0" err="1">
                <a:latin typeface="Arial" pitchFamily="34" charset="0"/>
                <a:cs typeface="Arial" pitchFamily="34" charset="0"/>
              </a:rPr>
              <a:t>me</a:t>
            </a:r>
            <a:r>
              <a:rPr sz="2400" b="1" i="1" spc="0" dirty="0" err="1">
                <a:latin typeface="Arial" pitchFamily="34" charset="0"/>
                <a:cs typeface="Arial" pitchFamily="34" charset="0"/>
              </a:rPr>
              <a:t>nto</a:t>
            </a:r>
            <a:r>
              <a:rPr sz="2400" b="1" i="1" spc="-5" dirty="0">
                <a:latin typeface="Arial" pitchFamily="34" charset="0"/>
                <a:cs typeface="Arial" pitchFamily="34" charset="0"/>
              </a:rPr>
              <a:t> </a:t>
            </a:r>
            <a:r>
              <a:rPr sz="2400" b="1" spc="0" dirty="0">
                <a:latin typeface="Arial" pitchFamily="34" charset="0"/>
                <a:cs typeface="Arial" pitchFamily="34" charset="0"/>
              </a:rPr>
              <a:t>(</a:t>
            </a:r>
            <a:r>
              <a:rPr lang="it-IT" sz="2400" b="1" spc="0" dirty="0">
                <a:latin typeface="Arial" pitchFamily="34" charset="0"/>
                <a:cs typeface="Arial" pitchFamily="34" charset="0"/>
              </a:rPr>
              <a:t>D.M. 12 luglio </a:t>
            </a:r>
            <a:r>
              <a:rPr sz="2400" b="1" spc="-5" dirty="0">
                <a:latin typeface="Arial" pitchFamily="34" charset="0"/>
                <a:cs typeface="Arial" pitchFamily="34" charset="0"/>
              </a:rPr>
              <a:t>20</a:t>
            </a:r>
            <a:r>
              <a:rPr sz="2400" b="1" spc="-105" dirty="0">
                <a:latin typeface="Arial" pitchFamily="34" charset="0"/>
                <a:cs typeface="Arial" pitchFamily="34" charset="0"/>
              </a:rPr>
              <a:t>1</a:t>
            </a:r>
            <a:r>
              <a:rPr sz="2400" b="1" spc="-5" dirty="0">
                <a:latin typeface="Arial" pitchFamily="34" charset="0"/>
                <a:cs typeface="Arial" pitchFamily="34" charset="0"/>
              </a:rPr>
              <a:t>1</a:t>
            </a:r>
            <a:r>
              <a:rPr sz="2400" b="1" spc="0" dirty="0">
                <a:latin typeface="Arial" pitchFamily="34" charset="0"/>
                <a:cs typeface="Arial" pitchFamily="34" charset="0"/>
              </a:rPr>
              <a:t>).</a:t>
            </a:r>
            <a:endParaRPr sz="2400" dirty="0">
              <a:latin typeface="Arial" pitchFamily="34" charset="0"/>
              <a:cs typeface="Arial" pitchFamily="34" charset="0"/>
            </a:endParaRPr>
          </a:p>
          <a:p>
            <a:pPr lvl="1">
              <a:lnSpc>
                <a:spcPts val="1000"/>
              </a:lnSpc>
              <a:buFont typeface="Arial"/>
              <a:buChar char="-"/>
            </a:pPr>
            <a:endParaRPr sz="1000" dirty="0"/>
          </a:p>
          <a:p>
            <a:pPr lvl="1">
              <a:lnSpc>
                <a:spcPts val="1100"/>
              </a:lnSpc>
              <a:spcBef>
                <a:spcPts val="71"/>
              </a:spcBef>
              <a:buFont typeface="Arial"/>
              <a:buChar char="-"/>
            </a:pPr>
            <a:endParaRPr lang="it-IT" sz="1100" dirty="0"/>
          </a:p>
          <a:p>
            <a:pPr lvl="1">
              <a:lnSpc>
                <a:spcPts val="1100"/>
              </a:lnSpc>
              <a:spcBef>
                <a:spcPts val="71"/>
              </a:spcBef>
              <a:buFont typeface="Arial"/>
              <a:buChar char="-"/>
            </a:pPr>
            <a:endParaRPr lang="it-IT" sz="1100" dirty="0"/>
          </a:p>
        </p:txBody>
      </p:sp>
      <p:sp>
        <p:nvSpPr>
          <p:cNvPr id="8" name="Segnaposto piè di pagina 7"/>
          <p:cNvSpPr>
            <a:spLocks noGrp="1"/>
          </p:cNvSpPr>
          <p:nvPr>
            <p:ph type="ftr" sz="quarter" idx="5"/>
          </p:nvPr>
        </p:nvSpPr>
        <p:spPr>
          <a:xfrm>
            <a:off x="3746500" y="0"/>
            <a:ext cx="3920913" cy="318353"/>
          </a:xfrm>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7" name="Picture 4" descr="Amore104">
            <a:extLst>
              <a:ext uri="{FF2B5EF4-FFF2-40B4-BE49-F238E27FC236}">
                <a16:creationId xmlns:a16="http://schemas.microsoft.com/office/drawing/2014/main" id="{2019E9C6-0291-4E00-A6B3-F7821870179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6674837"/>
            <a:ext cx="7464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902586" y="780287"/>
            <a:ext cx="4733543" cy="393191"/>
          </a:xfrm>
          <a:custGeom>
            <a:avLst/>
            <a:gdLst/>
            <a:ahLst/>
            <a:cxnLst/>
            <a:rect l="l" t="t" r="r" b="b"/>
            <a:pathLst>
              <a:path w="4733543" h="393191">
                <a:moveTo>
                  <a:pt x="4733543" y="387095"/>
                </a:moveTo>
                <a:lnTo>
                  <a:pt x="4733543" y="4571"/>
                </a:lnTo>
                <a:lnTo>
                  <a:pt x="4727447" y="0"/>
                </a:lnTo>
                <a:lnTo>
                  <a:pt x="6095" y="0"/>
                </a:lnTo>
                <a:lnTo>
                  <a:pt x="0" y="4571"/>
                </a:lnTo>
                <a:lnTo>
                  <a:pt x="0" y="387095"/>
                </a:lnTo>
                <a:lnTo>
                  <a:pt x="6095" y="393191"/>
                </a:lnTo>
                <a:lnTo>
                  <a:pt x="12191" y="393191"/>
                </a:lnTo>
                <a:lnTo>
                  <a:pt x="12191" y="24383"/>
                </a:lnTo>
                <a:lnTo>
                  <a:pt x="24383" y="12191"/>
                </a:lnTo>
                <a:lnTo>
                  <a:pt x="24383" y="24383"/>
                </a:lnTo>
                <a:lnTo>
                  <a:pt x="4707635" y="24383"/>
                </a:lnTo>
                <a:lnTo>
                  <a:pt x="4707635" y="12191"/>
                </a:lnTo>
                <a:lnTo>
                  <a:pt x="4721351" y="24383"/>
                </a:lnTo>
                <a:lnTo>
                  <a:pt x="4721351" y="393191"/>
                </a:lnTo>
                <a:lnTo>
                  <a:pt x="4727447" y="393191"/>
                </a:lnTo>
                <a:lnTo>
                  <a:pt x="4733543" y="387095"/>
                </a:lnTo>
                <a:close/>
              </a:path>
              <a:path w="4733543" h="393191">
                <a:moveTo>
                  <a:pt x="24383" y="24383"/>
                </a:moveTo>
                <a:lnTo>
                  <a:pt x="24383" y="12191"/>
                </a:lnTo>
                <a:lnTo>
                  <a:pt x="12191" y="24383"/>
                </a:lnTo>
                <a:lnTo>
                  <a:pt x="24383" y="24383"/>
                </a:lnTo>
                <a:close/>
              </a:path>
              <a:path w="4733543" h="393191">
                <a:moveTo>
                  <a:pt x="24383" y="367283"/>
                </a:moveTo>
                <a:lnTo>
                  <a:pt x="24383" y="24383"/>
                </a:lnTo>
                <a:lnTo>
                  <a:pt x="12191" y="24383"/>
                </a:lnTo>
                <a:lnTo>
                  <a:pt x="12191" y="367283"/>
                </a:lnTo>
                <a:lnTo>
                  <a:pt x="24383" y="367283"/>
                </a:lnTo>
                <a:close/>
              </a:path>
              <a:path w="4733543" h="393191">
                <a:moveTo>
                  <a:pt x="4721351" y="367283"/>
                </a:moveTo>
                <a:lnTo>
                  <a:pt x="12191" y="367283"/>
                </a:lnTo>
                <a:lnTo>
                  <a:pt x="24383" y="380999"/>
                </a:lnTo>
                <a:lnTo>
                  <a:pt x="24383" y="393191"/>
                </a:lnTo>
                <a:lnTo>
                  <a:pt x="4707635" y="393191"/>
                </a:lnTo>
                <a:lnTo>
                  <a:pt x="4707635" y="380999"/>
                </a:lnTo>
                <a:lnTo>
                  <a:pt x="4721351" y="367283"/>
                </a:lnTo>
                <a:close/>
              </a:path>
              <a:path w="4733543" h="393191">
                <a:moveTo>
                  <a:pt x="24383" y="393191"/>
                </a:moveTo>
                <a:lnTo>
                  <a:pt x="24383" y="380999"/>
                </a:lnTo>
                <a:lnTo>
                  <a:pt x="12191" y="367283"/>
                </a:lnTo>
                <a:lnTo>
                  <a:pt x="12191" y="393191"/>
                </a:lnTo>
                <a:lnTo>
                  <a:pt x="24383" y="393191"/>
                </a:lnTo>
                <a:close/>
              </a:path>
              <a:path w="4733543" h="393191">
                <a:moveTo>
                  <a:pt x="4721351" y="24383"/>
                </a:moveTo>
                <a:lnTo>
                  <a:pt x="4707635" y="12191"/>
                </a:lnTo>
                <a:lnTo>
                  <a:pt x="4707635" y="24383"/>
                </a:lnTo>
                <a:lnTo>
                  <a:pt x="4721351" y="24383"/>
                </a:lnTo>
                <a:close/>
              </a:path>
              <a:path w="4733543" h="393191">
                <a:moveTo>
                  <a:pt x="4721351" y="367283"/>
                </a:moveTo>
                <a:lnTo>
                  <a:pt x="4721351" y="24383"/>
                </a:lnTo>
                <a:lnTo>
                  <a:pt x="4707635" y="24383"/>
                </a:lnTo>
                <a:lnTo>
                  <a:pt x="4707635" y="367283"/>
                </a:lnTo>
                <a:lnTo>
                  <a:pt x="4721351" y="367283"/>
                </a:lnTo>
                <a:close/>
              </a:path>
              <a:path w="4733543" h="393191">
                <a:moveTo>
                  <a:pt x="4721351" y="393191"/>
                </a:moveTo>
                <a:lnTo>
                  <a:pt x="4721351" y="367283"/>
                </a:lnTo>
                <a:lnTo>
                  <a:pt x="4707635" y="380999"/>
                </a:lnTo>
                <a:lnTo>
                  <a:pt x="4707635" y="393191"/>
                </a:lnTo>
                <a:lnTo>
                  <a:pt x="4721351" y="393191"/>
                </a:lnTo>
                <a:close/>
              </a:path>
            </a:pathLst>
          </a:custGeom>
          <a:solidFill>
            <a:srgbClr val="CC4656"/>
          </a:solidFill>
        </p:spPr>
        <p:txBody>
          <a:bodyPr wrap="square" lIns="0" tIns="0" rIns="0" bIns="0" rtlCol="0">
            <a:noAutofit/>
          </a:bodyPr>
          <a:lstStyle/>
          <a:p>
            <a:endParaRPr/>
          </a:p>
        </p:txBody>
      </p:sp>
      <p:sp>
        <p:nvSpPr>
          <p:cNvPr id="4" name="object 4"/>
          <p:cNvSpPr txBox="1"/>
          <p:nvPr/>
        </p:nvSpPr>
        <p:spPr>
          <a:xfrm>
            <a:off x="774700" y="1339851"/>
            <a:ext cx="9144000" cy="5166486"/>
          </a:xfrm>
          <a:prstGeom prst="rect">
            <a:avLst/>
          </a:prstGeom>
        </p:spPr>
        <p:txBody>
          <a:bodyPr vert="horz" wrap="square" lIns="0" tIns="0" rIns="0" bIns="0" rtlCol="0">
            <a:noAutofit/>
          </a:bodyPr>
          <a:lstStyle/>
          <a:p>
            <a:pPr marL="567055" indent="-287020">
              <a:lnSpc>
                <a:spcPct val="100000"/>
              </a:lnSpc>
              <a:buFont typeface="Arial"/>
              <a:buChar char="-"/>
              <a:tabLst>
                <a:tab pos="567055" algn="l"/>
              </a:tabLst>
            </a:pPr>
            <a:r>
              <a:rPr lang="it-IT" sz="2800" b="1" spc="-114" dirty="0">
                <a:latin typeface="Arial" pitchFamily="34" charset="0"/>
                <a:cs typeface="Arial" pitchFamily="34" charset="0"/>
              </a:rPr>
              <a:t>L’impatto della valutazione sulla vita della scuola;</a:t>
            </a:r>
          </a:p>
          <a:p>
            <a:pPr marL="567055" indent="-287020">
              <a:lnSpc>
                <a:spcPct val="100000"/>
              </a:lnSpc>
              <a:buFont typeface="Arial"/>
              <a:buChar char="-"/>
              <a:tabLst>
                <a:tab pos="567055" algn="l"/>
              </a:tabLst>
            </a:pPr>
            <a:r>
              <a:rPr lang="it-IT" sz="2800" b="1" spc="-114" dirty="0">
                <a:latin typeface="Arial" pitchFamily="34" charset="0"/>
                <a:cs typeface="Arial" pitchFamily="34" charset="0"/>
              </a:rPr>
              <a:t>La v</a:t>
            </a:r>
            <a:r>
              <a:rPr sz="2800" b="1" spc="0" dirty="0" err="1">
                <a:latin typeface="Arial" pitchFamily="34" charset="0"/>
                <a:cs typeface="Arial" pitchFamily="34" charset="0"/>
              </a:rPr>
              <a:t>a</a:t>
            </a:r>
            <a:r>
              <a:rPr sz="2800" b="1" spc="-10" dirty="0" err="1">
                <a:latin typeface="Arial" pitchFamily="34" charset="0"/>
                <a:cs typeface="Arial" pitchFamily="34" charset="0"/>
              </a:rPr>
              <a:t>l</a:t>
            </a:r>
            <a:r>
              <a:rPr sz="2800" b="1" spc="-5" dirty="0" err="1">
                <a:latin typeface="Arial" pitchFamily="34" charset="0"/>
                <a:cs typeface="Arial" pitchFamily="34" charset="0"/>
              </a:rPr>
              <a:t>u</a:t>
            </a:r>
            <a:r>
              <a:rPr sz="2800" b="1" spc="0" dirty="0" err="1">
                <a:latin typeface="Arial" pitchFamily="34" charset="0"/>
                <a:cs typeface="Arial" pitchFamily="34" charset="0"/>
              </a:rPr>
              <a:t>ta</a:t>
            </a:r>
            <a:r>
              <a:rPr sz="2800" b="1" spc="5" dirty="0" err="1">
                <a:latin typeface="Arial" pitchFamily="34" charset="0"/>
                <a:cs typeface="Arial" pitchFamily="34" charset="0"/>
              </a:rPr>
              <a:t>z</a:t>
            </a:r>
            <a:r>
              <a:rPr sz="2800" b="1" spc="-10" dirty="0" err="1">
                <a:latin typeface="Arial" pitchFamily="34" charset="0"/>
                <a:cs typeface="Arial" pitchFamily="34" charset="0"/>
              </a:rPr>
              <a:t>i</a:t>
            </a:r>
            <a:r>
              <a:rPr sz="2800" b="1" spc="-5" dirty="0" err="1">
                <a:latin typeface="Arial" pitchFamily="34" charset="0"/>
                <a:cs typeface="Arial" pitchFamily="34" charset="0"/>
              </a:rPr>
              <a:t>on</a:t>
            </a:r>
            <a:r>
              <a:rPr sz="2800" b="1" spc="0" dirty="0" err="1">
                <a:latin typeface="Arial" pitchFamily="34" charset="0"/>
                <a:cs typeface="Arial" pitchFamily="34" charset="0"/>
              </a:rPr>
              <a:t>e</a:t>
            </a:r>
            <a:r>
              <a:rPr sz="2800" b="1" spc="-40" dirty="0">
                <a:latin typeface="Arial" pitchFamily="34" charset="0"/>
                <a:cs typeface="Arial" pitchFamily="34" charset="0"/>
              </a:rPr>
              <a:t> </a:t>
            </a:r>
            <a:r>
              <a:rPr sz="2800" b="1" spc="0" dirty="0" err="1">
                <a:latin typeface="Arial" pitchFamily="34" charset="0"/>
                <a:cs typeface="Arial" pitchFamily="34" charset="0"/>
              </a:rPr>
              <a:t>f</a:t>
            </a:r>
            <a:r>
              <a:rPr sz="2800" b="1" spc="-5" dirty="0" err="1">
                <a:latin typeface="Arial" pitchFamily="34" charset="0"/>
                <a:cs typeface="Arial" pitchFamily="34" charset="0"/>
              </a:rPr>
              <a:t>o</a:t>
            </a:r>
            <a:r>
              <a:rPr sz="2800" b="1" spc="0" dirty="0" err="1">
                <a:latin typeface="Arial" pitchFamily="34" charset="0"/>
                <a:cs typeface="Arial" pitchFamily="34" charset="0"/>
              </a:rPr>
              <a:t>r</a:t>
            </a:r>
            <a:r>
              <a:rPr sz="2800" b="1" spc="-10" dirty="0" err="1">
                <a:latin typeface="Arial" pitchFamily="34" charset="0"/>
                <a:cs typeface="Arial" pitchFamily="34" charset="0"/>
              </a:rPr>
              <a:t>m</a:t>
            </a:r>
            <a:r>
              <a:rPr sz="2800" b="1" spc="0" dirty="0" err="1">
                <a:latin typeface="Arial" pitchFamily="34" charset="0"/>
                <a:cs typeface="Arial" pitchFamily="34" charset="0"/>
              </a:rPr>
              <a:t>at</a:t>
            </a:r>
            <a:r>
              <a:rPr sz="2800" b="1" spc="-10" dirty="0" err="1">
                <a:latin typeface="Arial" pitchFamily="34" charset="0"/>
                <a:cs typeface="Arial" pitchFamily="34" charset="0"/>
              </a:rPr>
              <a:t>i</a:t>
            </a:r>
            <a:r>
              <a:rPr sz="2800" b="1" spc="-25" dirty="0" err="1">
                <a:latin typeface="Arial" pitchFamily="34" charset="0"/>
                <a:cs typeface="Arial" pitchFamily="34" charset="0"/>
              </a:rPr>
              <a:t>v</a:t>
            </a:r>
            <a:r>
              <a:rPr sz="2800" b="1" spc="0" dirty="0" err="1">
                <a:latin typeface="Arial" pitchFamily="34" charset="0"/>
                <a:cs typeface="Arial" pitchFamily="34" charset="0"/>
              </a:rPr>
              <a:t>a</a:t>
            </a:r>
            <a:r>
              <a:rPr lang="it-IT" sz="2800" b="1" dirty="0">
                <a:latin typeface="Arial" pitchFamily="34" charset="0"/>
                <a:cs typeface="Arial" pitchFamily="34" charset="0"/>
              </a:rPr>
              <a:t>;</a:t>
            </a:r>
            <a:endParaRPr sz="2800" b="1" dirty="0">
              <a:latin typeface="Arial" pitchFamily="34" charset="0"/>
              <a:cs typeface="Arial" pitchFamily="34" charset="0"/>
            </a:endParaRPr>
          </a:p>
          <a:p>
            <a:pPr marL="567055" indent="-287020">
              <a:lnSpc>
                <a:spcPct val="100000"/>
              </a:lnSpc>
              <a:buFont typeface="Arial"/>
              <a:buChar char="-"/>
              <a:tabLst>
                <a:tab pos="567055" algn="l"/>
              </a:tabLst>
            </a:pPr>
            <a:r>
              <a:rPr lang="it-IT" sz="2800" b="1" spc="5" dirty="0">
                <a:latin typeface="Arial" pitchFamily="34" charset="0"/>
                <a:cs typeface="Arial" pitchFamily="34" charset="0"/>
              </a:rPr>
              <a:t>Le r</a:t>
            </a:r>
            <a:r>
              <a:rPr sz="2800" b="1" spc="-10" dirty="0" err="1">
                <a:latin typeface="Arial" pitchFamily="34" charset="0"/>
                <a:cs typeface="Arial" pitchFamily="34" charset="0"/>
              </a:rPr>
              <a:t>il</a:t>
            </a:r>
            <a:r>
              <a:rPr sz="2800" b="1" spc="0" dirty="0" err="1">
                <a:latin typeface="Arial" pitchFamily="34" charset="0"/>
                <a:cs typeface="Arial" pitchFamily="34" charset="0"/>
              </a:rPr>
              <a:t>e</a:t>
            </a:r>
            <a:r>
              <a:rPr sz="2800" b="1" spc="-25" dirty="0" err="1">
                <a:latin typeface="Arial" pitchFamily="34" charset="0"/>
                <a:cs typeface="Arial" pitchFamily="34" charset="0"/>
              </a:rPr>
              <a:t>v</a:t>
            </a:r>
            <a:r>
              <a:rPr sz="2800" b="1" spc="0" dirty="0" err="1">
                <a:latin typeface="Arial" pitchFamily="34" charset="0"/>
                <a:cs typeface="Arial" pitchFamily="34" charset="0"/>
              </a:rPr>
              <a:t>a</a:t>
            </a:r>
            <a:r>
              <a:rPr sz="2800" b="1" spc="5" dirty="0" err="1">
                <a:latin typeface="Arial" pitchFamily="34" charset="0"/>
                <a:cs typeface="Arial" pitchFamily="34" charset="0"/>
              </a:rPr>
              <a:t>z</a:t>
            </a:r>
            <a:r>
              <a:rPr sz="2800" b="1" spc="-10" dirty="0" err="1">
                <a:latin typeface="Arial" pitchFamily="34" charset="0"/>
                <a:cs typeface="Arial" pitchFamily="34" charset="0"/>
              </a:rPr>
              <a:t>i</a:t>
            </a:r>
            <a:r>
              <a:rPr sz="2800" b="1" spc="-5" dirty="0" err="1">
                <a:latin typeface="Arial" pitchFamily="34" charset="0"/>
                <a:cs typeface="Arial" pitchFamily="34" charset="0"/>
              </a:rPr>
              <a:t>on</a:t>
            </a:r>
            <a:r>
              <a:rPr sz="2800" b="1" spc="0" dirty="0" err="1">
                <a:latin typeface="Arial" pitchFamily="34" charset="0"/>
                <a:cs typeface="Arial" pitchFamily="34" charset="0"/>
              </a:rPr>
              <a:t>i</a:t>
            </a:r>
            <a:r>
              <a:rPr sz="2800" b="1" spc="-25" dirty="0">
                <a:latin typeface="Arial" pitchFamily="34" charset="0"/>
                <a:cs typeface="Arial" pitchFamily="34" charset="0"/>
              </a:rPr>
              <a:t> </a:t>
            </a:r>
            <a:r>
              <a:rPr sz="2800" b="1" spc="-5" dirty="0" err="1">
                <a:latin typeface="Arial" pitchFamily="34" charset="0"/>
                <a:cs typeface="Arial" pitchFamily="34" charset="0"/>
              </a:rPr>
              <a:t>n</a:t>
            </a:r>
            <a:r>
              <a:rPr sz="2800" b="1" spc="0" dirty="0" err="1">
                <a:latin typeface="Arial" pitchFamily="34" charset="0"/>
                <a:cs typeface="Arial" pitchFamily="34" charset="0"/>
              </a:rPr>
              <a:t>a</a:t>
            </a:r>
            <a:r>
              <a:rPr sz="2800" b="1" spc="5" dirty="0" err="1">
                <a:latin typeface="Arial" pitchFamily="34" charset="0"/>
                <a:cs typeface="Arial" pitchFamily="34" charset="0"/>
              </a:rPr>
              <a:t>z</a:t>
            </a:r>
            <a:r>
              <a:rPr sz="2800" b="1" spc="-10" dirty="0" err="1">
                <a:latin typeface="Arial" pitchFamily="34" charset="0"/>
                <a:cs typeface="Arial" pitchFamily="34" charset="0"/>
              </a:rPr>
              <a:t>i</a:t>
            </a:r>
            <a:r>
              <a:rPr sz="2800" b="1" spc="-5" dirty="0" err="1">
                <a:latin typeface="Arial" pitchFamily="34" charset="0"/>
                <a:cs typeface="Arial" pitchFamily="34" charset="0"/>
              </a:rPr>
              <a:t>on</a:t>
            </a:r>
            <a:r>
              <a:rPr sz="2800" b="1" spc="0" dirty="0" err="1">
                <a:latin typeface="Arial" pitchFamily="34" charset="0"/>
                <a:cs typeface="Arial" pitchFamily="34" charset="0"/>
              </a:rPr>
              <a:t>a</a:t>
            </a:r>
            <a:r>
              <a:rPr sz="2800" b="1" spc="-10" dirty="0" err="1">
                <a:latin typeface="Arial" pitchFamily="34" charset="0"/>
                <a:cs typeface="Arial" pitchFamily="34" charset="0"/>
              </a:rPr>
              <a:t>li</a:t>
            </a:r>
            <a:r>
              <a:rPr lang="it-IT" sz="2800" b="1" spc="-10" dirty="0">
                <a:latin typeface="Arial" pitchFamily="34" charset="0"/>
                <a:cs typeface="Arial" pitchFamily="34" charset="0"/>
              </a:rPr>
              <a:t>;</a:t>
            </a:r>
            <a:endParaRPr sz="2800" dirty="0">
              <a:latin typeface="Arial" pitchFamily="34" charset="0"/>
              <a:cs typeface="Arial" pitchFamily="34" charset="0"/>
            </a:endParaRPr>
          </a:p>
          <a:p>
            <a:pPr marL="567055" indent="-287020">
              <a:lnSpc>
                <a:spcPct val="100000"/>
              </a:lnSpc>
              <a:buFont typeface="Arial"/>
              <a:buChar char="-"/>
              <a:tabLst>
                <a:tab pos="567055" algn="l"/>
              </a:tabLst>
            </a:pPr>
            <a:r>
              <a:rPr lang="it-IT" sz="2800" b="1" spc="5" dirty="0">
                <a:latin typeface="Arial" pitchFamily="34" charset="0"/>
                <a:cs typeface="Arial" pitchFamily="34" charset="0"/>
              </a:rPr>
              <a:t>La c</a:t>
            </a:r>
            <a:r>
              <a:rPr sz="2800" b="1" spc="0" dirty="0" err="1">
                <a:latin typeface="Arial" pitchFamily="34" charset="0"/>
                <a:cs typeface="Arial" pitchFamily="34" charset="0"/>
              </a:rPr>
              <a:t>ert</a:t>
            </a:r>
            <a:r>
              <a:rPr sz="2800" b="1" spc="-10" dirty="0" err="1">
                <a:latin typeface="Arial" pitchFamily="34" charset="0"/>
                <a:cs typeface="Arial" pitchFamily="34" charset="0"/>
              </a:rPr>
              <a:t>i</a:t>
            </a:r>
            <a:r>
              <a:rPr sz="2800" b="1" spc="0" dirty="0" err="1">
                <a:latin typeface="Arial" pitchFamily="34" charset="0"/>
                <a:cs typeface="Arial" pitchFamily="34" charset="0"/>
              </a:rPr>
              <a:t>f</a:t>
            </a:r>
            <a:r>
              <a:rPr sz="2800" b="1" spc="-10" dirty="0" err="1">
                <a:latin typeface="Arial" pitchFamily="34" charset="0"/>
                <a:cs typeface="Arial" pitchFamily="34" charset="0"/>
              </a:rPr>
              <a:t>i</a:t>
            </a:r>
            <a:r>
              <a:rPr sz="2800" b="1" spc="0" dirty="0" err="1">
                <a:latin typeface="Arial" pitchFamily="34" charset="0"/>
                <a:cs typeface="Arial" pitchFamily="34" charset="0"/>
              </a:rPr>
              <a:t>ca</a:t>
            </a:r>
            <a:r>
              <a:rPr sz="2800" b="1" spc="-10" dirty="0" err="1">
                <a:latin typeface="Arial" pitchFamily="34" charset="0"/>
                <a:cs typeface="Arial" pitchFamily="34" charset="0"/>
              </a:rPr>
              <a:t>zi</a:t>
            </a:r>
            <a:r>
              <a:rPr sz="2800" b="1" spc="-5" dirty="0" err="1">
                <a:latin typeface="Arial" pitchFamily="34" charset="0"/>
                <a:cs typeface="Arial" pitchFamily="34" charset="0"/>
              </a:rPr>
              <a:t>on</a:t>
            </a:r>
            <a:r>
              <a:rPr lang="it-IT" sz="2800" b="1" spc="-10" dirty="0">
                <a:latin typeface="Arial" pitchFamily="34" charset="0"/>
                <a:cs typeface="Arial" pitchFamily="34" charset="0"/>
              </a:rPr>
              <a:t>e delle competenze;</a:t>
            </a:r>
          </a:p>
          <a:p>
            <a:pPr marL="567055" indent="-287020">
              <a:lnSpc>
                <a:spcPct val="100000"/>
              </a:lnSpc>
              <a:buFont typeface="Arial"/>
              <a:buChar char="-"/>
              <a:tabLst>
                <a:tab pos="567055" algn="l"/>
              </a:tabLst>
            </a:pPr>
            <a:r>
              <a:rPr lang="it-IT" sz="2800" b="1" spc="-10" dirty="0">
                <a:latin typeface="Arial" pitchFamily="34" charset="0"/>
                <a:cs typeface="Arial" pitchFamily="34" charset="0"/>
              </a:rPr>
              <a:t>L’importanza a livello trasversale delle tecnologie </a:t>
            </a:r>
            <a:endParaRPr sz="2800" dirty="0">
              <a:latin typeface="Arial" pitchFamily="34" charset="0"/>
              <a:cs typeface="Arial" pitchFamily="34" charset="0"/>
            </a:endParaRPr>
          </a:p>
          <a:p>
            <a:pPr>
              <a:lnSpc>
                <a:spcPts val="1400"/>
              </a:lnSpc>
              <a:spcBef>
                <a:spcPts val="39"/>
              </a:spcBef>
            </a:pPr>
            <a:endParaRPr sz="2800" dirty="0">
              <a:latin typeface="Arial" pitchFamily="34" charset="0"/>
              <a:cs typeface="Arial" pitchFamily="34" charset="0"/>
            </a:endParaRPr>
          </a:p>
          <a:p>
            <a:pPr>
              <a:lnSpc>
                <a:spcPts val="1000"/>
              </a:lnSpc>
            </a:pPr>
            <a:endParaRPr sz="2800" dirty="0">
              <a:latin typeface="Arial" pitchFamily="34" charset="0"/>
              <a:cs typeface="Arial" pitchFamily="34" charset="0"/>
            </a:endParaRPr>
          </a:p>
          <a:p>
            <a:pPr marL="12065" marR="274320">
              <a:lnSpc>
                <a:spcPct val="100000"/>
              </a:lnSpc>
              <a:tabLst>
                <a:tab pos="299085" algn="l"/>
              </a:tabLst>
            </a:pPr>
            <a:endParaRPr sz="2800" dirty="0">
              <a:latin typeface="Arial" pitchFamily="34" charset="0"/>
              <a:cs typeface="Arial" pitchFamily="34" charset="0"/>
            </a:endParaRPr>
          </a:p>
          <a:p>
            <a:pPr>
              <a:lnSpc>
                <a:spcPts val="1000"/>
              </a:lnSpc>
              <a:buFont typeface="Arial"/>
              <a:buChar char="•"/>
            </a:pPr>
            <a:endParaRPr sz="2800" dirty="0">
              <a:latin typeface="Arial" pitchFamily="34" charset="0"/>
              <a:cs typeface="Arial" pitchFamily="34" charset="0"/>
            </a:endParaRPr>
          </a:p>
          <a:p>
            <a:pPr>
              <a:lnSpc>
                <a:spcPts val="1100"/>
              </a:lnSpc>
              <a:spcBef>
                <a:spcPts val="63"/>
              </a:spcBef>
              <a:buFont typeface="Arial"/>
              <a:buChar char="•"/>
            </a:pPr>
            <a:endParaRPr sz="2800" dirty="0">
              <a:latin typeface="Arial" pitchFamily="34" charset="0"/>
              <a:cs typeface="Arial" pitchFamily="34" charset="0"/>
            </a:endParaRPr>
          </a:p>
          <a:p>
            <a:pPr>
              <a:lnSpc>
                <a:spcPts val="700"/>
              </a:lnSpc>
              <a:spcBef>
                <a:spcPts val="25"/>
              </a:spcBef>
            </a:pPr>
            <a:r>
              <a:rPr lang="it-IT" sz="2800" dirty="0">
                <a:latin typeface="Arial" pitchFamily="34" charset="0"/>
                <a:cs typeface="Arial" pitchFamily="34" charset="0"/>
              </a:rPr>
              <a:t>;</a:t>
            </a:r>
            <a:endParaRPr sz="2800" dirty="0">
              <a:latin typeface="Arial" pitchFamily="34" charset="0"/>
              <a:cs typeface="Arial" pitchFamily="34" charset="0"/>
            </a:endParaRPr>
          </a:p>
        </p:txBody>
      </p:sp>
      <p:sp>
        <p:nvSpPr>
          <p:cNvPr id="5" name="object 5"/>
          <p:cNvSpPr txBox="1"/>
          <p:nvPr/>
        </p:nvSpPr>
        <p:spPr>
          <a:xfrm>
            <a:off x="5351663" y="832103"/>
            <a:ext cx="3834765" cy="285115"/>
          </a:xfrm>
          <a:prstGeom prst="rect">
            <a:avLst/>
          </a:prstGeom>
        </p:spPr>
        <p:txBody>
          <a:bodyPr vert="horz" wrap="square" lIns="0" tIns="0" rIns="0" bIns="0" rtlCol="0">
            <a:noAutofit/>
          </a:bodyPr>
          <a:lstStyle/>
          <a:p>
            <a:pPr marL="12700">
              <a:lnSpc>
                <a:spcPct val="100000"/>
              </a:lnSpc>
              <a:tabLst>
                <a:tab pos="2601595" algn="l"/>
              </a:tabLst>
            </a:pPr>
            <a:r>
              <a:rPr sz="1800" b="1" spc="-5" dirty="0">
                <a:latin typeface="Arial"/>
                <a:cs typeface="Arial"/>
              </a:rPr>
              <a:t>E</a:t>
            </a:r>
            <a:r>
              <a:rPr sz="1800" b="1" spc="0" dirty="0">
                <a:latin typeface="Arial"/>
                <a:cs typeface="Arial"/>
              </a:rPr>
              <a:t>L</a:t>
            </a:r>
            <a:r>
              <a:rPr sz="1800" b="1" spc="-5" dirty="0">
                <a:latin typeface="Arial"/>
                <a:cs typeface="Arial"/>
              </a:rPr>
              <a:t>E</a:t>
            </a:r>
            <a:r>
              <a:rPr sz="1800" b="1" spc="0" dirty="0">
                <a:latin typeface="Arial"/>
                <a:cs typeface="Arial"/>
              </a:rPr>
              <a:t>M</a:t>
            </a:r>
            <a:r>
              <a:rPr sz="1800" b="1" spc="-5" dirty="0">
                <a:latin typeface="Arial"/>
                <a:cs typeface="Arial"/>
              </a:rPr>
              <a:t>EN</a:t>
            </a:r>
            <a:r>
              <a:rPr sz="1800" b="1" spc="0" dirty="0">
                <a:latin typeface="Arial"/>
                <a:cs typeface="Arial"/>
              </a:rPr>
              <a:t>TI </a:t>
            </a:r>
            <a:r>
              <a:rPr sz="1800" b="1" spc="-15" dirty="0">
                <a:latin typeface="Arial"/>
                <a:cs typeface="Arial"/>
              </a:rPr>
              <a:t> </a:t>
            </a:r>
            <a:r>
              <a:rPr sz="1800" b="1" spc="0" dirty="0">
                <a:latin typeface="Arial"/>
                <a:cs typeface="Arial"/>
              </a:rPr>
              <a:t>G</a:t>
            </a:r>
            <a:r>
              <a:rPr sz="1800" b="1" spc="-5" dirty="0">
                <a:latin typeface="Arial"/>
                <a:cs typeface="Arial"/>
              </a:rPr>
              <a:t>ENER</a:t>
            </a:r>
            <a:r>
              <a:rPr sz="1800" b="1" spc="-55" dirty="0">
                <a:latin typeface="Arial"/>
                <a:cs typeface="Arial"/>
              </a:rPr>
              <a:t>A</a:t>
            </a:r>
            <a:r>
              <a:rPr sz="1800" b="1" spc="0" dirty="0">
                <a:latin typeface="Arial"/>
                <a:cs typeface="Arial"/>
              </a:rPr>
              <a:t>LI	</a:t>
            </a:r>
            <a:r>
              <a:rPr sz="1800" b="1" spc="-5" dirty="0">
                <a:latin typeface="Arial"/>
                <a:cs typeface="Arial"/>
              </a:rPr>
              <a:t>D</a:t>
            </a:r>
            <a:r>
              <a:rPr sz="1800" b="1" spc="0" dirty="0">
                <a:latin typeface="Arial"/>
                <a:cs typeface="Arial"/>
              </a:rPr>
              <a:t>I </a:t>
            </a:r>
            <a:r>
              <a:rPr sz="1800" b="1" spc="-5" dirty="0">
                <a:latin typeface="Arial"/>
                <a:cs typeface="Arial"/>
              </a:rPr>
              <a:t> N</a:t>
            </a:r>
            <a:r>
              <a:rPr sz="1800" b="1" spc="0" dirty="0">
                <a:latin typeface="Arial"/>
                <a:cs typeface="Arial"/>
              </a:rPr>
              <a:t>O</a:t>
            </a:r>
            <a:r>
              <a:rPr sz="1800" b="1" spc="-5" dirty="0">
                <a:latin typeface="Arial"/>
                <a:cs typeface="Arial"/>
              </a:rPr>
              <a:t>V</a:t>
            </a:r>
            <a:r>
              <a:rPr sz="1800" b="1" spc="0" dirty="0">
                <a:latin typeface="Arial"/>
                <a:cs typeface="Arial"/>
              </a:rPr>
              <a:t>ITÀ</a:t>
            </a:r>
            <a:endParaRPr sz="1800">
              <a:latin typeface="Arial"/>
              <a:cs typeface="Arial"/>
            </a:endParaRPr>
          </a:p>
        </p:txBody>
      </p:sp>
      <p:sp>
        <p:nvSpPr>
          <p:cNvPr id="8" name="Segnaposto piè di pagina 7"/>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6" name="Immagine 4">
            <a:extLst>
              <a:ext uri="{FF2B5EF4-FFF2-40B4-BE49-F238E27FC236}">
                <a16:creationId xmlns:a16="http://schemas.microsoft.com/office/drawing/2014/main" id="{EC69D51C-C703-4A82-ACB7-C92BD783B9B1}"/>
              </a:ext>
            </a:extLst>
          </p:cNvPr>
          <p:cNvPicPr>
            <a:picLocks noChangeAspect="1"/>
          </p:cNvPicPr>
          <p:nvPr/>
        </p:nvPicPr>
        <p:blipFill rotWithShape="1">
          <a:blip r:embed="rId2"/>
          <a:srcRect t="10854" b="13606"/>
          <a:stretch/>
        </p:blipFill>
        <p:spPr>
          <a:xfrm>
            <a:off x="6261100" y="4214170"/>
            <a:ext cx="4155209" cy="3207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7557" y="1749551"/>
            <a:ext cx="8337800" cy="2028443"/>
          </a:xfrm>
          <a:custGeom>
            <a:avLst/>
            <a:gdLst/>
            <a:ahLst/>
            <a:cxnLst/>
            <a:rect l="l" t="t" r="r" b="b"/>
            <a:pathLst>
              <a:path w="8337800" h="2028443">
                <a:moveTo>
                  <a:pt x="8337800" y="2028443"/>
                </a:moveTo>
                <a:lnTo>
                  <a:pt x="8337800" y="6095"/>
                </a:lnTo>
                <a:lnTo>
                  <a:pt x="8331704" y="0"/>
                </a:lnTo>
                <a:lnTo>
                  <a:pt x="6095" y="0"/>
                </a:lnTo>
                <a:lnTo>
                  <a:pt x="0" y="6095"/>
                </a:lnTo>
                <a:lnTo>
                  <a:pt x="0" y="2028443"/>
                </a:lnTo>
                <a:lnTo>
                  <a:pt x="8337800" y="2028443"/>
                </a:lnTo>
                <a:close/>
              </a:path>
            </a:pathLst>
          </a:custGeom>
          <a:solidFill>
            <a:srgbClr val="FF943E"/>
          </a:solidFill>
        </p:spPr>
        <p:txBody>
          <a:bodyPr wrap="square" lIns="0" tIns="0" rIns="0" bIns="0" rtlCol="0">
            <a:noAutofit/>
          </a:bodyPr>
          <a:lstStyle/>
          <a:p>
            <a:endParaRPr/>
          </a:p>
        </p:txBody>
      </p:sp>
      <p:sp>
        <p:nvSpPr>
          <p:cNvPr id="3" name="object 3"/>
          <p:cNvSpPr txBox="1"/>
          <p:nvPr/>
        </p:nvSpPr>
        <p:spPr>
          <a:xfrm>
            <a:off x="1308493" y="2140711"/>
            <a:ext cx="8101965" cy="1685543"/>
          </a:xfrm>
          <a:prstGeom prst="rect">
            <a:avLst/>
          </a:prstGeom>
        </p:spPr>
        <p:txBody>
          <a:bodyPr vert="horz" wrap="square" lIns="0" tIns="0" rIns="0" bIns="0" rtlCol="0">
            <a:noAutofit/>
          </a:bodyPr>
          <a:lstStyle/>
          <a:p>
            <a:pPr marL="12700" marR="12700" indent="0">
              <a:lnSpc>
                <a:spcPct val="150000"/>
              </a:lnSpc>
            </a:pPr>
            <a:r>
              <a:rPr sz="1800" b="1" dirty="0">
                <a:latin typeface="Arial"/>
                <a:cs typeface="Arial"/>
              </a:rPr>
              <a:t>La</a:t>
            </a:r>
            <a:r>
              <a:rPr sz="1800" b="1" spc="-15" dirty="0">
                <a:latin typeface="Arial"/>
                <a:cs typeface="Arial"/>
              </a:rPr>
              <a:t> </a:t>
            </a:r>
            <a:r>
              <a:rPr sz="1800" b="1" spc="0" dirty="0">
                <a:latin typeface="Arial"/>
                <a:cs typeface="Arial"/>
              </a:rPr>
              <a:t>p</a:t>
            </a:r>
            <a:r>
              <a:rPr sz="1800" b="1" spc="-5" dirty="0">
                <a:latin typeface="Arial"/>
                <a:cs typeface="Arial"/>
              </a:rPr>
              <a:t>r</a:t>
            </a:r>
            <a:r>
              <a:rPr sz="1800" b="1" spc="0" dirty="0">
                <a:latin typeface="Arial"/>
                <a:cs typeface="Arial"/>
              </a:rPr>
              <a:t>og</a:t>
            </a:r>
            <a:r>
              <a:rPr sz="1800" b="1" spc="-5" dirty="0">
                <a:latin typeface="Arial"/>
                <a:cs typeface="Arial"/>
              </a:rPr>
              <a:t>ress</a:t>
            </a:r>
            <a:r>
              <a:rPr sz="1800" b="1" spc="0" dirty="0">
                <a:latin typeface="Arial"/>
                <a:cs typeface="Arial"/>
              </a:rPr>
              <a:t>i</a:t>
            </a:r>
            <a:r>
              <a:rPr sz="1800" b="1" spc="-45" dirty="0">
                <a:latin typeface="Arial"/>
                <a:cs typeface="Arial"/>
              </a:rPr>
              <a:t>v</a:t>
            </a:r>
            <a:r>
              <a:rPr sz="1800" b="1" spc="0" dirty="0">
                <a:latin typeface="Arial"/>
                <a:cs typeface="Arial"/>
              </a:rPr>
              <a:t>a</a:t>
            </a:r>
            <a:r>
              <a:rPr sz="1800" b="1" spc="30" dirty="0">
                <a:latin typeface="Arial"/>
                <a:cs typeface="Arial"/>
              </a:rPr>
              <a:t> </a:t>
            </a:r>
            <a:r>
              <a:rPr sz="1800" b="1" spc="0" dirty="0">
                <a:latin typeface="Arial"/>
                <a:cs typeface="Arial"/>
              </a:rPr>
              <a:t>g</a:t>
            </a:r>
            <a:r>
              <a:rPr sz="1800" b="1" spc="-5" dirty="0">
                <a:latin typeface="Arial"/>
                <a:cs typeface="Arial"/>
              </a:rPr>
              <a:t>e</a:t>
            </a:r>
            <a:r>
              <a:rPr sz="1800" b="1" spc="0" dirty="0">
                <a:latin typeface="Arial"/>
                <a:cs typeface="Arial"/>
              </a:rPr>
              <a:t>n</a:t>
            </a:r>
            <a:r>
              <a:rPr sz="1800" b="1" spc="-5" dirty="0">
                <a:latin typeface="Arial"/>
                <a:cs typeface="Arial"/>
              </a:rPr>
              <a:t>era</a:t>
            </a:r>
            <a:r>
              <a:rPr sz="1800" b="1" spc="0" dirty="0">
                <a:latin typeface="Arial"/>
                <a:cs typeface="Arial"/>
              </a:rPr>
              <a:t>lizz</a:t>
            </a:r>
            <a:r>
              <a:rPr sz="1800" b="1" spc="-5" dirty="0">
                <a:latin typeface="Arial"/>
                <a:cs typeface="Arial"/>
              </a:rPr>
              <a:t>a</a:t>
            </a:r>
            <a:r>
              <a:rPr sz="1800" b="1" spc="0" dirty="0">
                <a:latin typeface="Arial"/>
                <a:cs typeface="Arial"/>
              </a:rPr>
              <a:t>zione</a:t>
            </a:r>
            <a:r>
              <a:rPr sz="1800" b="1" spc="-5" dirty="0">
                <a:latin typeface="Arial"/>
                <a:cs typeface="Arial"/>
              </a:rPr>
              <a:t> </a:t>
            </a:r>
            <a:r>
              <a:rPr sz="1800" b="1" spc="0" dirty="0">
                <a:latin typeface="Arial"/>
                <a:cs typeface="Arial"/>
              </a:rPr>
              <a:t>d</a:t>
            </a:r>
            <a:r>
              <a:rPr sz="1800" b="1" spc="-5" dirty="0">
                <a:latin typeface="Arial"/>
                <a:cs typeface="Arial"/>
              </a:rPr>
              <a:t>e</a:t>
            </a:r>
            <a:r>
              <a:rPr sz="1800" b="1" spc="0" dirty="0">
                <a:latin typeface="Arial"/>
                <a:cs typeface="Arial"/>
              </a:rPr>
              <a:t>gli</a:t>
            </a:r>
            <a:r>
              <a:rPr sz="1800" b="1" spc="-20" dirty="0">
                <a:latin typeface="Arial"/>
                <a:cs typeface="Arial"/>
              </a:rPr>
              <a:t> </a:t>
            </a:r>
            <a:r>
              <a:rPr sz="1800" b="1" spc="0" dirty="0">
                <a:latin typeface="Arial Black"/>
                <a:cs typeface="Arial Black"/>
              </a:rPr>
              <a:t>i</a:t>
            </a:r>
            <a:r>
              <a:rPr sz="1800" b="1" spc="-15" dirty="0">
                <a:latin typeface="Arial Black"/>
                <a:cs typeface="Arial Black"/>
              </a:rPr>
              <a:t>s</a:t>
            </a:r>
            <a:r>
              <a:rPr sz="1800" b="1" spc="-5" dirty="0">
                <a:latin typeface="Arial Black"/>
                <a:cs typeface="Arial Black"/>
              </a:rPr>
              <a:t>t</a:t>
            </a:r>
            <a:r>
              <a:rPr sz="1800" b="1" spc="0" dirty="0">
                <a:latin typeface="Arial Black"/>
                <a:cs typeface="Arial Black"/>
              </a:rPr>
              <a:t>i</a:t>
            </a:r>
            <a:r>
              <a:rPr sz="1800" b="1" spc="-5" dirty="0">
                <a:latin typeface="Arial Black"/>
                <a:cs typeface="Arial Black"/>
              </a:rPr>
              <a:t>t</a:t>
            </a:r>
            <a:r>
              <a:rPr sz="1800" b="1" spc="-20" dirty="0">
                <a:latin typeface="Arial Black"/>
                <a:cs typeface="Arial Black"/>
              </a:rPr>
              <a:t>u</a:t>
            </a:r>
            <a:r>
              <a:rPr sz="1800" b="1" spc="-5" dirty="0">
                <a:latin typeface="Arial Black"/>
                <a:cs typeface="Arial Black"/>
              </a:rPr>
              <a:t>t</a:t>
            </a:r>
            <a:r>
              <a:rPr sz="1800" b="1" spc="0" dirty="0">
                <a:latin typeface="Arial Black"/>
                <a:cs typeface="Arial Black"/>
              </a:rPr>
              <a:t>i</a:t>
            </a:r>
            <a:r>
              <a:rPr sz="1800" b="1" spc="-15" dirty="0">
                <a:latin typeface="Arial Black"/>
                <a:cs typeface="Arial Black"/>
              </a:rPr>
              <a:t> </a:t>
            </a:r>
            <a:r>
              <a:rPr sz="1800" b="1" spc="-20" dirty="0">
                <a:latin typeface="Arial Black"/>
                <a:cs typeface="Arial Black"/>
              </a:rPr>
              <a:t>comp</a:t>
            </a:r>
            <a:r>
              <a:rPr sz="1800" b="1" spc="15" dirty="0">
                <a:latin typeface="Arial Black"/>
                <a:cs typeface="Arial Black"/>
              </a:rPr>
              <a:t>r</a:t>
            </a:r>
            <a:r>
              <a:rPr sz="1800" b="1" spc="-20" dirty="0">
                <a:latin typeface="Arial Black"/>
                <a:cs typeface="Arial Black"/>
              </a:rPr>
              <a:t>en</a:t>
            </a:r>
            <a:r>
              <a:rPr sz="1800" b="1" spc="-15" dirty="0">
                <a:latin typeface="Arial Black"/>
                <a:cs typeface="Arial Black"/>
              </a:rPr>
              <a:t>siv</a:t>
            </a:r>
            <a:r>
              <a:rPr sz="1800" b="1" spc="-5" dirty="0">
                <a:latin typeface="Arial Black"/>
                <a:cs typeface="Arial Black"/>
              </a:rPr>
              <a:t>i</a:t>
            </a:r>
            <a:r>
              <a:rPr sz="1800" b="1" spc="0" dirty="0">
                <a:latin typeface="Arial"/>
                <a:cs typeface="Arial"/>
              </a:rPr>
              <a:t>,</a:t>
            </a:r>
            <a:r>
              <a:rPr sz="1800" b="1" spc="-5" dirty="0">
                <a:latin typeface="Arial"/>
                <a:cs typeface="Arial"/>
              </a:rPr>
              <a:t> c</a:t>
            </a:r>
            <a:r>
              <a:rPr sz="1800" b="1" spc="0" dirty="0">
                <a:latin typeface="Arial"/>
                <a:cs typeface="Arial"/>
              </a:rPr>
              <a:t>he </a:t>
            </a:r>
            <a:r>
              <a:rPr sz="1800" b="1" spc="-5" dirty="0">
                <a:latin typeface="Arial"/>
                <a:cs typeface="Arial"/>
              </a:rPr>
              <a:t>r</a:t>
            </a:r>
            <a:r>
              <a:rPr sz="1800" b="1" spc="0" dirty="0">
                <a:latin typeface="Arial"/>
                <a:cs typeface="Arial"/>
              </a:rPr>
              <a:t>iuni</a:t>
            </a:r>
            <a:r>
              <a:rPr sz="1800" b="1" spc="-5" dirty="0">
                <a:latin typeface="Arial"/>
                <a:cs typeface="Arial"/>
              </a:rPr>
              <a:t>sc</a:t>
            </a:r>
            <a:r>
              <a:rPr sz="1800" b="1" spc="0" dirty="0">
                <a:latin typeface="Arial"/>
                <a:cs typeface="Arial"/>
              </a:rPr>
              <a:t>ono</a:t>
            </a:r>
            <a:r>
              <a:rPr sz="1800" b="1" spc="-30" dirty="0">
                <a:latin typeface="Arial"/>
                <a:cs typeface="Arial"/>
              </a:rPr>
              <a:t> </a:t>
            </a:r>
            <a:r>
              <a:rPr sz="1800" b="1" u="heavy" spc="-5" dirty="0">
                <a:latin typeface="Arial"/>
                <a:cs typeface="Arial"/>
              </a:rPr>
              <a:t>sc</a:t>
            </a:r>
            <a:r>
              <a:rPr sz="1800" b="1" u="heavy" spc="0" dirty="0">
                <a:latin typeface="Arial"/>
                <a:cs typeface="Arial"/>
              </a:rPr>
              <a:t>uola</a:t>
            </a:r>
            <a:r>
              <a:rPr sz="1800" b="1" u="heavy" spc="-5" dirty="0">
                <a:latin typeface="Arial"/>
                <a:cs typeface="Arial"/>
              </a:rPr>
              <a:t> </a:t>
            </a:r>
            <a:r>
              <a:rPr sz="1800" b="1" u="heavy" spc="0" dirty="0">
                <a:latin typeface="Arial"/>
                <a:cs typeface="Arial"/>
              </a:rPr>
              <a:t>d’inf</a:t>
            </a:r>
            <a:r>
              <a:rPr sz="1800" b="1" u="heavy" spc="-5" dirty="0">
                <a:latin typeface="Arial"/>
                <a:cs typeface="Arial"/>
              </a:rPr>
              <a:t>a</a:t>
            </a:r>
            <a:r>
              <a:rPr sz="1800" b="1" u="heavy" spc="0" dirty="0">
                <a:latin typeface="Arial"/>
                <a:cs typeface="Arial"/>
              </a:rPr>
              <a:t>nzi</a:t>
            </a:r>
            <a:r>
              <a:rPr sz="1800" b="1" u="heavy" spc="-5" dirty="0">
                <a:latin typeface="Arial"/>
                <a:cs typeface="Arial"/>
              </a:rPr>
              <a:t>a</a:t>
            </a:r>
            <a:r>
              <a:rPr sz="1800" b="1" u="heavy" spc="0" dirty="0">
                <a:latin typeface="Arial"/>
                <a:cs typeface="Arial"/>
              </a:rPr>
              <a:t>,</a:t>
            </a:r>
            <a:r>
              <a:rPr sz="1800" b="1" u="heavy" spc="-20" dirty="0">
                <a:latin typeface="Arial"/>
                <a:cs typeface="Arial"/>
              </a:rPr>
              <a:t> </a:t>
            </a:r>
            <a:r>
              <a:rPr sz="1800" b="1" u="heavy" spc="0" dirty="0">
                <a:latin typeface="Arial"/>
                <a:cs typeface="Arial"/>
              </a:rPr>
              <a:t>p</a:t>
            </a:r>
            <a:r>
              <a:rPr sz="1800" b="1" u="heavy" spc="-5" dirty="0">
                <a:latin typeface="Arial"/>
                <a:cs typeface="Arial"/>
              </a:rPr>
              <a:t>r</a:t>
            </a:r>
            <a:r>
              <a:rPr sz="1800" b="1" u="heavy" spc="0" dirty="0">
                <a:latin typeface="Arial"/>
                <a:cs typeface="Arial"/>
              </a:rPr>
              <a:t>i</a:t>
            </a:r>
            <a:r>
              <a:rPr sz="1800" b="1" u="heavy" spc="-5" dirty="0">
                <a:latin typeface="Arial"/>
                <a:cs typeface="Arial"/>
              </a:rPr>
              <a:t>mar</a:t>
            </a:r>
            <a:r>
              <a:rPr sz="1800" b="1" u="heavy" spc="0" dirty="0">
                <a:latin typeface="Arial"/>
                <a:cs typeface="Arial"/>
              </a:rPr>
              <a:t>ia</a:t>
            </a:r>
            <a:r>
              <a:rPr sz="1800" b="1" u="heavy" spc="-5" dirty="0">
                <a:latin typeface="Arial"/>
                <a:cs typeface="Arial"/>
              </a:rPr>
              <a:t> </a:t>
            </a:r>
            <a:r>
              <a:rPr sz="1800" b="1" u="heavy" spc="0" dirty="0">
                <a:latin typeface="Arial"/>
                <a:cs typeface="Arial"/>
              </a:rPr>
              <a:t>e</a:t>
            </a:r>
            <a:r>
              <a:rPr sz="1800" b="1" u="heavy" spc="-5" dirty="0">
                <a:latin typeface="Arial"/>
                <a:cs typeface="Arial"/>
              </a:rPr>
              <a:t> sec</a:t>
            </a:r>
            <a:r>
              <a:rPr sz="1800" b="1" u="heavy" spc="0" dirty="0">
                <a:latin typeface="Arial"/>
                <a:cs typeface="Arial"/>
              </a:rPr>
              <a:t>ond</a:t>
            </a:r>
            <a:r>
              <a:rPr sz="1800" b="1" u="heavy" spc="-5" dirty="0">
                <a:latin typeface="Arial"/>
                <a:cs typeface="Arial"/>
              </a:rPr>
              <a:t>ar</a:t>
            </a:r>
            <a:r>
              <a:rPr sz="1800" b="1" u="heavy" spc="0" dirty="0">
                <a:latin typeface="Arial"/>
                <a:cs typeface="Arial"/>
              </a:rPr>
              <a:t>ia</a:t>
            </a:r>
            <a:r>
              <a:rPr sz="1800" b="1" u="heavy" spc="10" dirty="0">
                <a:latin typeface="Arial"/>
                <a:cs typeface="Arial"/>
              </a:rPr>
              <a:t> </a:t>
            </a:r>
            <a:r>
              <a:rPr sz="1800" b="1" u="heavy" spc="0" dirty="0">
                <a:latin typeface="Arial"/>
                <a:cs typeface="Arial"/>
              </a:rPr>
              <a:t>di</a:t>
            </a:r>
            <a:r>
              <a:rPr sz="1800" b="1" u="heavy" spc="-5" dirty="0">
                <a:latin typeface="Arial"/>
                <a:cs typeface="Arial"/>
              </a:rPr>
              <a:t> </a:t>
            </a:r>
            <a:r>
              <a:rPr sz="1800" b="1" u="heavy" spc="0" dirty="0">
                <a:latin typeface="Arial"/>
                <a:cs typeface="Arial"/>
              </a:rPr>
              <a:t>p</a:t>
            </a:r>
            <a:r>
              <a:rPr sz="1800" b="1" u="heavy" spc="-5" dirty="0">
                <a:latin typeface="Arial"/>
                <a:cs typeface="Arial"/>
              </a:rPr>
              <a:t>r</a:t>
            </a:r>
            <a:r>
              <a:rPr sz="1800" b="1" u="heavy" spc="0" dirty="0">
                <a:latin typeface="Arial"/>
                <a:cs typeface="Arial"/>
              </a:rPr>
              <a:t>i</a:t>
            </a:r>
            <a:r>
              <a:rPr sz="1800" b="1" u="heavy" spc="-5" dirty="0">
                <a:latin typeface="Arial"/>
                <a:cs typeface="Arial"/>
              </a:rPr>
              <a:t>m</a:t>
            </a:r>
            <a:r>
              <a:rPr sz="1800" b="1" u="heavy" spc="0" dirty="0">
                <a:latin typeface="Arial"/>
                <a:cs typeface="Arial"/>
              </a:rPr>
              <a:t>o</a:t>
            </a:r>
            <a:r>
              <a:rPr sz="1800" b="1" u="heavy" spc="-5" dirty="0">
                <a:latin typeface="Arial"/>
                <a:cs typeface="Arial"/>
              </a:rPr>
              <a:t> </a:t>
            </a:r>
            <a:r>
              <a:rPr sz="1800" b="1" u="heavy" spc="0" dirty="0">
                <a:latin typeface="Arial"/>
                <a:cs typeface="Arial"/>
              </a:rPr>
              <a:t>g</a:t>
            </a:r>
            <a:r>
              <a:rPr sz="1800" b="1" u="heavy" spc="-5" dirty="0">
                <a:latin typeface="Arial"/>
                <a:cs typeface="Arial"/>
              </a:rPr>
              <a:t>ra</a:t>
            </a:r>
            <a:r>
              <a:rPr sz="1800" b="1" u="heavy" spc="0" dirty="0">
                <a:latin typeface="Arial"/>
                <a:cs typeface="Arial"/>
              </a:rPr>
              <a:t>do</a:t>
            </a:r>
            <a:r>
              <a:rPr sz="1800" b="1" spc="0" dirty="0">
                <a:latin typeface="Arial"/>
                <a:cs typeface="Arial"/>
              </a:rPr>
              <a:t>,</a:t>
            </a:r>
            <a:r>
              <a:rPr sz="1800" b="1" spc="-5" dirty="0">
                <a:latin typeface="Arial"/>
                <a:cs typeface="Arial"/>
              </a:rPr>
              <a:t> cre</a:t>
            </a:r>
            <a:r>
              <a:rPr sz="1800" b="1" spc="0" dirty="0">
                <a:latin typeface="Arial"/>
                <a:cs typeface="Arial"/>
              </a:rPr>
              <a:t>a</a:t>
            </a:r>
            <a:r>
              <a:rPr sz="1800" b="1" spc="10" dirty="0">
                <a:latin typeface="Arial"/>
                <a:cs typeface="Arial"/>
              </a:rPr>
              <a:t> </a:t>
            </a:r>
            <a:r>
              <a:rPr sz="1800" b="1" spc="0" dirty="0">
                <a:latin typeface="Arial"/>
                <a:cs typeface="Arial"/>
              </a:rPr>
              <a:t>le </a:t>
            </a:r>
            <a:r>
              <a:rPr sz="1800" b="1" spc="-5" dirty="0">
                <a:latin typeface="Arial"/>
                <a:cs typeface="Arial"/>
              </a:rPr>
              <a:t>c</a:t>
            </a:r>
            <a:r>
              <a:rPr sz="1800" b="1" spc="0" dirty="0">
                <a:latin typeface="Arial"/>
                <a:cs typeface="Arial"/>
              </a:rPr>
              <a:t>ondizioni</a:t>
            </a:r>
            <a:r>
              <a:rPr sz="1800" b="1" spc="-45" dirty="0">
                <a:latin typeface="Arial"/>
                <a:cs typeface="Arial"/>
              </a:rPr>
              <a:t> </a:t>
            </a:r>
            <a:r>
              <a:rPr sz="1800" b="1" spc="0" dirty="0">
                <a:latin typeface="Arial"/>
                <a:cs typeface="Arial"/>
              </a:rPr>
              <a:t>p</a:t>
            </a:r>
            <a:r>
              <a:rPr sz="1800" b="1" spc="-5" dirty="0">
                <a:latin typeface="Arial"/>
                <a:cs typeface="Arial"/>
              </a:rPr>
              <a:t>erc</a:t>
            </a:r>
            <a:r>
              <a:rPr sz="1800" b="1" spc="0" dirty="0">
                <a:latin typeface="Arial"/>
                <a:cs typeface="Arial"/>
              </a:rPr>
              <a:t>hé</a:t>
            </a:r>
            <a:r>
              <a:rPr sz="1800" b="1" spc="10" dirty="0">
                <a:latin typeface="Arial"/>
                <a:cs typeface="Arial"/>
              </a:rPr>
              <a:t> </a:t>
            </a:r>
            <a:r>
              <a:rPr sz="1800" b="1" spc="-5" dirty="0">
                <a:latin typeface="Arial"/>
                <a:cs typeface="Arial"/>
              </a:rPr>
              <a:t>s</a:t>
            </a:r>
            <a:r>
              <a:rPr sz="1800" b="1" spc="0" dirty="0">
                <a:latin typeface="Arial"/>
                <a:cs typeface="Arial"/>
              </a:rPr>
              <a:t>i</a:t>
            </a:r>
            <a:r>
              <a:rPr sz="1800" b="1" spc="-5" dirty="0">
                <a:latin typeface="Arial"/>
                <a:cs typeface="Arial"/>
              </a:rPr>
              <a:t> a</a:t>
            </a:r>
            <a:r>
              <a:rPr sz="1800" b="1" spc="0" dirty="0">
                <a:latin typeface="Arial"/>
                <a:cs typeface="Arial"/>
              </a:rPr>
              <a:t>ff</a:t>
            </a:r>
            <a:r>
              <a:rPr sz="1800" b="1" spc="-5" dirty="0">
                <a:latin typeface="Arial"/>
                <a:cs typeface="Arial"/>
              </a:rPr>
              <a:t>erm</a:t>
            </a:r>
            <a:r>
              <a:rPr sz="1800" b="1" spc="0" dirty="0">
                <a:latin typeface="Arial"/>
                <a:cs typeface="Arial"/>
              </a:rPr>
              <a:t>i</a:t>
            </a:r>
            <a:r>
              <a:rPr sz="1800" b="1" spc="15" dirty="0">
                <a:latin typeface="Arial"/>
                <a:cs typeface="Arial"/>
              </a:rPr>
              <a:t> </a:t>
            </a:r>
            <a:r>
              <a:rPr sz="1800" b="1" spc="0" dirty="0">
                <a:latin typeface="Arial"/>
                <a:cs typeface="Arial"/>
              </a:rPr>
              <a:t>una</a:t>
            </a:r>
            <a:r>
              <a:rPr sz="1800" b="1" spc="-15" dirty="0">
                <a:latin typeface="Arial"/>
                <a:cs typeface="Arial"/>
              </a:rPr>
              <a:t> </a:t>
            </a:r>
            <a:r>
              <a:rPr sz="1800" b="1" spc="-15" dirty="0">
                <a:latin typeface="Arial Black"/>
                <a:cs typeface="Arial Black"/>
              </a:rPr>
              <a:t>s</a:t>
            </a:r>
            <a:r>
              <a:rPr sz="1800" b="1" spc="-20" dirty="0">
                <a:latin typeface="Arial Black"/>
                <a:cs typeface="Arial Black"/>
              </a:rPr>
              <a:t>cuo</a:t>
            </a:r>
            <a:r>
              <a:rPr sz="1800" b="1" spc="0" dirty="0">
                <a:latin typeface="Arial Black"/>
                <a:cs typeface="Arial Black"/>
              </a:rPr>
              <a:t>l</a:t>
            </a:r>
            <a:r>
              <a:rPr sz="1800" b="1" spc="-15" dirty="0">
                <a:latin typeface="Arial Black"/>
                <a:cs typeface="Arial Black"/>
              </a:rPr>
              <a:t>a</a:t>
            </a:r>
            <a:r>
              <a:rPr sz="1800" b="1" spc="-5" dirty="0">
                <a:latin typeface="Arial Black"/>
                <a:cs typeface="Arial Black"/>
              </a:rPr>
              <a:t> </a:t>
            </a:r>
            <a:r>
              <a:rPr sz="1800" b="1" spc="-20" dirty="0">
                <a:latin typeface="Arial Black"/>
                <a:cs typeface="Arial Black"/>
              </a:rPr>
              <a:t>un</a:t>
            </a:r>
            <a:r>
              <a:rPr sz="1800" b="1" spc="0" dirty="0">
                <a:latin typeface="Arial Black"/>
                <a:cs typeface="Arial Black"/>
              </a:rPr>
              <a:t>i</a:t>
            </a:r>
            <a:r>
              <a:rPr sz="1800" b="1" spc="-5" dirty="0">
                <a:latin typeface="Arial Black"/>
                <a:cs typeface="Arial Black"/>
              </a:rPr>
              <a:t>t</a:t>
            </a:r>
            <a:r>
              <a:rPr sz="1800" b="1" spc="-20" dirty="0">
                <a:latin typeface="Arial Black"/>
                <a:cs typeface="Arial Black"/>
              </a:rPr>
              <a:t>a</a:t>
            </a:r>
            <a:r>
              <a:rPr sz="1800" b="1" spc="-5" dirty="0">
                <a:latin typeface="Arial Black"/>
                <a:cs typeface="Arial Black"/>
              </a:rPr>
              <a:t>r</a:t>
            </a:r>
            <a:r>
              <a:rPr sz="1800" b="1" spc="0" dirty="0">
                <a:latin typeface="Arial Black"/>
                <a:cs typeface="Arial Black"/>
              </a:rPr>
              <a:t>i</a:t>
            </a:r>
            <a:r>
              <a:rPr sz="1800" b="1" spc="-15" dirty="0">
                <a:latin typeface="Arial Black"/>
                <a:cs typeface="Arial Black"/>
              </a:rPr>
              <a:t>a </a:t>
            </a:r>
            <a:r>
              <a:rPr sz="1800" b="1" spc="-20" dirty="0">
                <a:latin typeface="Arial Black"/>
                <a:cs typeface="Arial Black"/>
              </a:rPr>
              <a:t>d</a:t>
            </a:r>
            <a:r>
              <a:rPr sz="1800" b="1" spc="0" dirty="0">
                <a:latin typeface="Arial Black"/>
                <a:cs typeface="Arial Black"/>
              </a:rPr>
              <a:t>i </a:t>
            </a:r>
            <a:r>
              <a:rPr sz="1800" b="1" spc="-20" dirty="0">
                <a:latin typeface="Arial Black"/>
                <a:cs typeface="Arial Black"/>
              </a:rPr>
              <a:t>ba</a:t>
            </a:r>
            <a:r>
              <a:rPr sz="1800" b="1" spc="-15" dirty="0">
                <a:latin typeface="Arial Black"/>
                <a:cs typeface="Arial Black"/>
              </a:rPr>
              <a:t>se </a:t>
            </a:r>
            <a:r>
              <a:rPr sz="1800" b="1" spc="-5" dirty="0">
                <a:latin typeface="Arial"/>
                <a:cs typeface="Arial"/>
              </a:rPr>
              <a:t>c</a:t>
            </a:r>
            <a:r>
              <a:rPr sz="1800" b="1" spc="0" dirty="0">
                <a:latin typeface="Arial"/>
                <a:cs typeface="Arial"/>
              </a:rPr>
              <a:t>he</a:t>
            </a:r>
            <a:r>
              <a:rPr sz="1800" b="1" spc="-5" dirty="0">
                <a:latin typeface="Arial"/>
                <a:cs typeface="Arial"/>
              </a:rPr>
              <a:t> </a:t>
            </a:r>
            <a:r>
              <a:rPr sz="1800" b="1" spc="0" dirty="0">
                <a:latin typeface="Arial"/>
                <a:cs typeface="Arial"/>
              </a:rPr>
              <a:t>p</a:t>
            </a:r>
            <a:r>
              <a:rPr sz="1800" b="1" spc="-5" dirty="0">
                <a:latin typeface="Arial"/>
                <a:cs typeface="Arial"/>
              </a:rPr>
              <a:t>re</a:t>
            </a:r>
            <a:r>
              <a:rPr sz="1800" b="1" spc="0" dirty="0">
                <a:latin typeface="Arial"/>
                <a:cs typeface="Arial"/>
              </a:rPr>
              <a:t>nda</a:t>
            </a:r>
            <a:r>
              <a:rPr sz="1800" b="1" spc="-5" dirty="0">
                <a:latin typeface="Arial"/>
                <a:cs typeface="Arial"/>
              </a:rPr>
              <a:t> </a:t>
            </a:r>
            <a:r>
              <a:rPr sz="1800" b="1" spc="0" dirty="0">
                <a:latin typeface="Arial"/>
                <a:cs typeface="Arial"/>
              </a:rPr>
              <a:t>in </a:t>
            </a:r>
            <a:r>
              <a:rPr sz="1800" b="1" spc="-5" dirty="0">
                <a:latin typeface="Arial"/>
                <a:cs typeface="Arial"/>
              </a:rPr>
              <a:t>car</a:t>
            </a:r>
            <a:r>
              <a:rPr sz="1800" b="1" spc="0" dirty="0">
                <a:latin typeface="Arial"/>
                <a:cs typeface="Arial"/>
              </a:rPr>
              <a:t>i</a:t>
            </a:r>
            <a:r>
              <a:rPr sz="1800" b="1" spc="-5" dirty="0">
                <a:latin typeface="Arial"/>
                <a:cs typeface="Arial"/>
              </a:rPr>
              <a:t>c</a:t>
            </a:r>
            <a:r>
              <a:rPr sz="1800" b="1" spc="0" dirty="0">
                <a:latin typeface="Arial"/>
                <a:cs typeface="Arial"/>
              </a:rPr>
              <a:t>o</a:t>
            </a:r>
            <a:r>
              <a:rPr sz="1800" b="1" spc="-5" dirty="0">
                <a:latin typeface="Arial"/>
                <a:cs typeface="Arial"/>
              </a:rPr>
              <a:t> </a:t>
            </a:r>
            <a:r>
              <a:rPr sz="1800" b="1" spc="0" dirty="0">
                <a:latin typeface="Arial"/>
                <a:cs typeface="Arial"/>
              </a:rPr>
              <a:t>i</a:t>
            </a:r>
            <a:r>
              <a:rPr sz="1800" b="1" spc="5" dirty="0">
                <a:latin typeface="Arial"/>
                <a:cs typeface="Arial"/>
              </a:rPr>
              <a:t> </a:t>
            </a:r>
            <a:r>
              <a:rPr sz="1800" b="1" spc="0" dirty="0">
                <a:latin typeface="Arial"/>
                <a:cs typeface="Arial"/>
              </a:rPr>
              <a:t>b</a:t>
            </a:r>
            <a:r>
              <a:rPr sz="1800" b="1" spc="-5" dirty="0">
                <a:latin typeface="Arial"/>
                <a:cs typeface="Arial"/>
              </a:rPr>
              <a:t>am</a:t>
            </a:r>
            <a:r>
              <a:rPr sz="1800" b="1" spc="0" dirty="0">
                <a:latin typeface="Arial"/>
                <a:cs typeface="Arial"/>
              </a:rPr>
              <a:t>bini</a:t>
            </a:r>
            <a:r>
              <a:rPr sz="1800" b="1" spc="-20" dirty="0">
                <a:latin typeface="Arial"/>
                <a:cs typeface="Arial"/>
              </a:rPr>
              <a:t> </a:t>
            </a:r>
            <a:r>
              <a:rPr sz="1800" b="1" spc="0" dirty="0">
                <a:latin typeface="Arial"/>
                <a:cs typeface="Arial"/>
              </a:rPr>
              <a:t>d</a:t>
            </a:r>
            <a:r>
              <a:rPr sz="1800" b="1" spc="-5" dirty="0">
                <a:latin typeface="Arial"/>
                <a:cs typeface="Arial"/>
              </a:rPr>
              <a:t>a</a:t>
            </a:r>
            <a:r>
              <a:rPr sz="1800" b="1" spc="0" dirty="0">
                <a:latin typeface="Arial"/>
                <a:cs typeface="Arial"/>
              </a:rPr>
              <a:t>ll’</a:t>
            </a:r>
            <a:r>
              <a:rPr sz="1800" b="1" spc="-5" dirty="0">
                <a:latin typeface="Arial"/>
                <a:cs typeface="Arial"/>
              </a:rPr>
              <a:t>e</a:t>
            </a:r>
            <a:r>
              <a:rPr sz="1800" b="1" spc="0" dirty="0">
                <a:latin typeface="Arial"/>
                <a:cs typeface="Arial"/>
              </a:rPr>
              <a:t>tà</a:t>
            </a:r>
            <a:r>
              <a:rPr sz="1800" b="1" spc="-5" dirty="0">
                <a:latin typeface="Arial"/>
                <a:cs typeface="Arial"/>
              </a:rPr>
              <a:t> </a:t>
            </a:r>
            <a:r>
              <a:rPr sz="1800" b="1" spc="0" dirty="0">
                <a:latin typeface="Arial"/>
                <a:cs typeface="Arial"/>
              </a:rPr>
              <a:t>di</a:t>
            </a:r>
            <a:r>
              <a:rPr sz="1800" b="1" spc="-5" dirty="0">
                <a:latin typeface="Arial"/>
                <a:cs typeface="Arial"/>
              </a:rPr>
              <a:t> </a:t>
            </a:r>
            <a:r>
              <a:rPr sz="1800" b="1" spc="-5" dirty="0">
                <a:latin typeface="Arial Black"/>
                <a:cs typeface="Arial Black"/>
              </a:rPr>
              <a:t>t</a:t>
            </a:r>
            <a:r>
              <a:rPr sz="1800" b="1" spc="15" dirty="0">
                <a:latin typeface="Arial Black"/>
                <a:cs typeface="Arial Black"/>
              </a:rPr>
              <a:t>r</a:t>
            </a:r>
            <a:r>
              <a:rPr sz="1800" b="1" spc="-15" dirty="0">
                <a:latin typeface="Arial Black"/>
                <a:cs typeface="Arial Black"/>
              </a:rPr>
              <a:t>e </a:t>
            </a:r>
            <a:r>
              <a:rPr sz="1800" b="1" spc="-20" dirty="0">
                <a:latin typeface="Arial Black"/>
                <a:cs typeface="Arial Black"/>
              </a:rPr>
              <a:t>ann</a:t>
            </a:r>
            <a:r>
              <a:rPr sz="1800" b="1" spc="0" dirty="0">
                <a:latin typeface="Arial Black"/>
                <a:cs typeface="Arial Black"/>
              </a:rPr>
              <a:t>i </a:t>
            </a:r>
            <a:r>
              <a:rPr sz="1800" b="1" spc="0" dirty="0">
                <a:latin typeface="Arial"/>
                <a:cs typeface="Arial"/>
              </a:rPr>
              <a:t>e</a:t>
            </a:r>
            <a:r>
              <a:rPr sz="1800" b="1" spc="-5" dirty="0">
                <a:latin typeface="Arial"/>
                <a:cs typeface="Arial"/>
              </a:rPr>
              <a:t> </a:t>
            </a:r>
            <a:r>
              <a:rPr sz="1800" b="1" spc="0" dirty="0">
                <a:latin typeface="Arial"/>
                <a:cs typeface="Arial"/>
              </a:rPr>
              <a:t>li</a:t>
            </a:r>
            <a:r>
              <a:rPr sz="1800" b="1" spc="-5" dirty="0">
                <a:latin typeface="Arial"/>
                <a:cs typeface="Arial"/>
              </a:rPr>
              <a:t> </a:t>
            </a:r>
            <a:r>
              <a:rPr sz="1800" b="1" spc="0" dirty="0">
                <a:latin typeface="Arial"/>
                <a:cs typeface="Arial"/>
              </a:rPr>
              <a:t>guidi</a:t>
            </a:r>
            <a:r>
              <a:rPr sz="1800" b="1" spc="-20" dirty="0">
                <a:latin typeface="Arial"/>
                <a:cs typeface="Arial"/>
              </a:rPr>
              <a:t> </a:t>
            </a:r>
            <a:r>
              <a:rPr sz="1800" b="1" spc="0" dirty="0">
                <a:latin typeface="Arial"/>
                <a:cs typeface="Arial"/>
              </a:rPr>
              <a:t>fino</a:t>
            </a:r>
            <a:r>
              <a:rPr sz="1800" b="1" spc="-5" dirty="0">
                <a:latin typeface="Arial"/>
                <a:cs typeface="Arial"/>
              </a:rPr>
              <a:t> a</a:t>
            </a:r>
            <a:r>
              <a:rPr sz="1800" b="1" spc="0" dirty="0">
                <a:latin typeface="Arial"/>
                <a:cs typeface="Arial"/>
              </a:rPr>
              <a:t>l</a:t>
            </a:r>
            <a:r>
              <a:rPr sz="1800" b="1" spc="5" dirty="0">
                <a:latin typeface="Arial"/>
                <a:cs typeface="Arial"/>
              </a:rPr>
              <a:t> </a:t>
            </a:r>
            <a:r>
              <a:rPr sz="1800" b="1" spc="-5" dirty="0">
                <a:latin typeface="Arial Black"/>
                <a:cs typeface="Arial Black"/>
              </a:rPr>
              <a:t>t</a:t>
            </a:r>
            <a:r>
              <a:rPr sz="1800" b="1" spc="-20" dirty="0">
                <a:latin typeface="Arial Black"/>
                <a:cs typeface="Arial Black"/>
              </a:rPr>
              <a:t>e</a:t>
            </a:r>
            <a:r>
              <a:rPr sz="1800" b="1" spc="75" dirty="0">
                <a:latin typeface="Arial Black"/>
                <a:cs typeface="Arial Black"/>
              </a:rPr>
              <a:t>r</a:t>
            </a:r>
            <a:r>
              <a:rPr sz="1800" b="1" spc="0" dirty="0">
                <a:latin typeface="Arial Black"/>
                <a:cs typeface="Arial Black"/>
              </a:rPr>
              <a:t>mi</a:t>
            </a:r>
            <a:r>
              <a:rPr sz="1800" b="1" spc="-20" dirty="0">
                <a:latin typeface="Arial Black"/>
                <a:cs typeface="Arial Black"/>
              </a:rPr>
              <a:t>n</a:t>
            </a:r>
            <a:r>
              <a:rPr sz="1800" b="1" spc="-15" dirty="0">
                <a:latin typeface="Arial Black"/>
                <a:cs typeface="Arial Black"/>
              </a:rPr>
              <a:t>e</a:t>
            </a:r>
            <a:r>
              <a:rPr sz="1800" b="1" spc="-5" dirty="0">
                <a:latin typeface="Arial Black"/>
                <a:cs typeface="Arial Black"/>
              </a:rPr>
              <a:t> </a:t>
            </a:r>
            <a:r>
              <a:rPr sz="1800" b="1" spc="-20" dirty="0">
                <a:latin typeface="Arial Black"/>
                <a:cs typeface="Arial Black"/>
              </a:rPr>
              <a:t>de</a:t>
            </a:r>
            <a:r>
              <a:rPr sz="1800" b="1" spc="0" dirty="0">
                <a:latin typeface="Arial Black"/>
                <a:cs typeface="Arial Black"/>
              </a:rPr>
              <a:t>l </a:t>
            </a:r>
            <a:r>
              <a:rPr sz="1800" b="1" spc="-20" dirty="0">
                <a:latin typeface="Arial Black"/>
                <a:cs typeface="Arial Black"/>
              </a:rPr>
              <a:t>p</a:t>
            </a:r>
            <a:r>
              <a:rPr sz="1800" b="1" spc="-5" dirty="0">
                <a:latin typeface="Arial Black"/>
                <a:cs typeface="Arial Black"/>
              </a:rPr>
              <a:t>r</a:t>
            </a:r>
            <a:r>
              <a:rPr sz="1800" b="1" spc="0" dirty="0">
                <a:latin typeface="Arial Black"/>
                <a:cs typeface="Arial Black"/>
              </a:rPr>
              <a:t>i</a:t>
            </a:r>
            <a:r>
              <a:rPr sz="1800" b="1" spc="-15" dirty="0">
                <a:latin typeface="Arial Black"/>
                <a:cs typeface="Arial Black"/>
              </a:rPr>
              <a:t>mo</a:t>
            </a:r>
            <a:r>
              <a:rPr sz="1800" b="1" spc="-10" dirty="0">
                <a:latin typeface="Arial Black"/>
                <a:cs typeface="Arial Black"/>
              </a:rPr>
              <a:t> </a:t>
            </a:r>
            <a:r>
              <a:rPr sz="1800" b="1" spc="-20" dirty="0">
                <a:latin typeface="Arial Black"/>
                <a:cs typeface="Arial Black"/>
              </a:rPr>
              <a:t>c</a:t>
            </a:r>
            <a:r>
              <a:rPr sz="1800" b="1" spc="0" dirty="0">
                <a:latin typeface="Arial Black"/>
                <a:cs typeface="Arial Black"/>
              </a:rPr>
              <a:t>i</a:t>
            </a:r>
            <a:r>
              <a:rPr sz="1800" b="1" spc="-65" dirty="0">
                <a:latin typeface="Arial Black"/>
                <a:cs typeface="Arial Black"/>
              </a:rPr>
              <a:t>c</a:t>
            </a:r>
            <a:r>
              <a:rPr sz="1800" b="1" spc="0" dirty="0">
                <a:latin typeface="Arial Black"/>
                <a:cs typeface="Arial Black"/>
              </a:rPr>
              <a:t>l</a:t>
            </a:r>
            <a:r>
              <a:rPr sz="1800" b="1" spc="-15" dirty="0">
                <a:latin typeface="Arial Black"/>
                <a:cs typeface="Arial Black"/>
              </a:rPr>
              <a:t>o </a:t>
            </a:r>
            <a:r>
              <a:rPr sz="1800" b="1" spc="0" dirty="0">
                <a:latin typeface="Arial"/>
                <a:cs typeface="Arial"/>
              </a:rPr>
              <a:t>di</a:t>
            </a:r>
            <a:r>
              <a:rPr sz="1800" b="1" spc="-5" dirty="0">
                <a:latin typeface="Arial"/>
                <a:cs typeface="Arial"/>
              </a:rPr>
              <a:t> </a:t>
            </a:r>
            <a:r>
              <a:rPr sz="1800" b="1" spc="0" dirty="0">
                <a:latin typeface="Arial"/>
                <a:cs typeface="Arial"/>
              </a:rPr>
              <a:t>i</a:t>
            </a:r>
            <a:r>
              <a:rPr sz="1800" b="1" spc="-5" dirty="0">
                <a:latin typeface="Arial"/>
                <a:cs typeface="Arial"/>
              </a:rPr>
              <a:t>s</a:t>
            </a:r>
            <a:r>
              <a:rPr sz="1800" b="1" spc="0" dirty="0">
                <a:latin typeface="Arial"/>
                <a:cs typeface="Arial"/>
              </a:rPr>
              <a:t>t</a:t>
            </a:r>
            <a:r>
              <a:rPr sz="1800" b="1" spc="-5" dirty="0">
                <a:latin typeface="Arial"/>
                <a:cs typeface="Arial"/>
              </a:rPr>
              <a:t>r</a:t>
            </a:r>
            <a:r>
              <a:rPr sz="1800" b="1" spc="0" dirty="0">
                <a:latin typeface="Arial"/>
                <a:cs typeface="Arial"/>
              </a:rPr>
              <a:t>uzione</a:t>
            </a:r>
            <a:r>
              <a:rPr sz="1800" b="1" spc="-15" dirty="0">
                <a:latin typeface="Arial"/>
                <a:cs typeface="Arial"/>
              </a:rPr>
              <a:t> </a:t>
            </a:r>
            <a:r>
              <a:rPr sz="1800" b="1" spc="0" dirty="0">
                <a:latin typeface="Arial"/>
                <a:cs typeface="Arial"/>
              </a:rPr>
              <a:t>e</a:t>
            </a:r>
            <a:r>
              <a:rPr sz="1800" b="1" spc="-5" dirty="0">
                <a:latin typeface="Arial"/>
                <a:cs typeface="Arial"/>
              </a:rPr>
              <a:t> c</a:t>
            </a:r>
            <a:r>
              <a:rPr sz="1800" b="1" spc="0" dirty="0">
                <a:latin typeface="Arial"/>
                <a:cs typeface="Arial"/>
              </a:rPr>
              <a:t>he</a:t>
            </a:r>
            <a:r>
              <a:rPr sz="1800" b="1" spc="-5" dirty="0">
                <a:latin typeface="Arial"/>
                <a:cs typeface="Arial"/>
              </a:rPr>
              <a:t> s</a:t>
            </a:r>
            <a:r>
              <a:rPr sz="1800" b="1" spc="0" dirty="0">
                <a:latin typeface="Arial"/>
                <a:cs typeface="Arial"/>
              </a:rPr>
              <a:t>ia</a:t>
            </a:r>
            <a:r>
              <a:rPr sz="1800" b="1" spc="-5" dirty="0">
                <a:latin typeface="Arial"/>
                <a:cs typeface="Arial"/>
              </a:rPr>
              <a:t> ca</a:t>
            </a:r>
            <a:r>
              <a:rPr sz="1800" b="1" spc="0" dirty="0">
                <a:latin typeface="Arial"/>
                <a:cs typeface="Arial"/>
              </a:rPr>
              <a:t>p</a:t>
            </a:r>
            <a:r>
              <a:rPr sz="1800" b="1" spc="-5" dirty="0">
                <a:latin typeface="Arial"/>
                <a:cs typeface="Arial"/>
              </a:rPr>
              <a:t>ac</a:t>
            </a:r>
            <a:r>
              <a:rPr sz="1800" b="1" spc="0" dirty="0">
                <a:latin typeface="Arial"/>
                <a:cs typeface="Arial"/>
              </a:rPr>
              <a:t>e</a:t>
            </a:r>
            <a:r>
              <a:rPr sz="1800" b="1" spc="10" dirty="0">
                <a:latin typeface="Arial"/>
                <a:cs typeface="Arial"/>
              </a:rPr>
              <a:t> </a:t>
            </a:r>
            <a:r>
              <a:rPr sz="1800" b="1" spc="0" dirty="0">
                <a:latin typeface="Arial"/>
                <a:cs typeface="Arial"/>
              </a:rPr>
              <a:t>di</a:t>
            </a:r>
            <a:r>
              <a:rPr sz="1800" b="1" spc="-5" dirty="0">
                <a:latin typeface="Arial"/>
                <a:cs typeface="Arial"/>
              </a:rPr>
              <a:t> r</a:t>
            </a:r>
            <a:r>
              <a:rPr sz="1800" b="1" spc="0" dirty="0">
                <a:latin typeface="Arial"/>
                <a:cs typeface="Arial"/>
              </a:rPr>
              <a:t>ipo</a:t>
            </a:r>
            <a:r>
              <a:rPr sz="1800" b="1" spc="-5" dirty="0">
                <a:latin typeface="Arial"/>
                <a:cs typeface="Arial"/>
              </a:rPr>
              <a:t>r</a:t>
            </a:r>
            <a:r>
              <a:rPr sz="1800" b="1" spc="0" dirty="0">
                <a:latin typeface="Arial"/>
                <a:cs typeface="Arial"/>
              </a:rPr>
              <a:t>t</a:t>
            </a:r>
            <a:r>
              <a:rPr sz="1800" b="1" spc="-5" dirty="0">
                <a:latin typeface="Arial"/>
                <a:cs typeface="Arial"/>
              </a:rPr>
              <a:t>ar</a:t>
            </a:r>
            <a:r>
              <a:rPr sz="1800" b="1" spc="0" dirty="0">
                <a:latin typeface="Arial"/>
                <a:cs typeface="Arial"/>
              </a:rPr>
              <a:t>e</a:t>
            </a:r>
            <a:r>
              <a:rPr sz="1800" b="1" spc="-5" dirty="0">
                <a:latin typeface="Arial"/>
                <a:cs typeface="Arial"/>
              </a:rPr>
              <a:t> </a:t>
            </a:r>
            <a:r>
              <a:rPr sz="1800" b="1" spc="0" dirty="0">
                <a:latin typeface="Arial"/>
                <a:cs typeface="Arial"/>
              </a:rPr>
              <a:t>i</a:t>
            </a:r>
            <a:r>
              <a:rPr sz="1800" b="1" spc="5" dirty="0">
                <a:latin typeface="Arial"/>
                <a:cs typeface="Arial"/>
              </a:rPr>
              <a:t> </a:t>
            </a:r>
            <a:r>
              <a:rPr sz="1800" b="1" spc="-5" dirty="0">
                <a:latin typeface="Arial"/>
                <a:cs typeface="Arial"/>
              </a:rPr>
              <a:t>m</a:t>
            </a:r>
            <a:r>
              <a:rPr sz="1800" b="1" spc="0" dirty="0">
                <a:latin typeface="Arial"/>
                <a:cs typeface="Arial"/>
              </a:rPr>
              <a:t>olti</a:t>
            </a:r>
            <a:r>
              <a:rPr sz="1800" b="1" spc="-5" dirty="0">
                <a:latin typeface="Arial"/>
                <a:cs typeface="Arial"/>
              </a:rPr>
              <a:t> a</a:t>
            </a:r>
            <a:r>
              <a:rPr sz="1800" b="1" spc="0" dirty="0">
                <a:latin typeface="Arial"/>
                <a:cs typeface="Arial"/>
              </a:rPr>
              <a:t>pp</a:t>
            </a:r>
            <a:r>
              <a:rPr sz="1800" b="1" spc="-5" dirty="0">
                <a:latin typeface="Arial"/>
                <a:cs typeface="Arial"/>
              </a:rPr>
              <a:t>re</a:t>
            </a:r>
            <a:r>
              <a:rPr sz="1800" b="1" spc="0" dirty="0">
                <a:latin typeface="Arial"/>
                <a:cs typeface="Arial"/>
              </a:rPr>
              <a:t>ndi</a:t>
            </a:r>
            <a:r>
              <a:rPr sz="1800" b="1" spc="-5" dirty="0">
                <a:latin typeface="Arial"/>
                <a:cs typeface="Arial"/>
              </a:rPr>
              <a:t>me</a:t>
            </a:r>
            <a:r>
              <a:rPr sz="1800" b="1" spc="0" dirty="0">
                <a:latin typeface="Arial"/>
                <a:cs typeface="Arial"/>
              </a:rPr>
              <a:t>nti</a:t>
            </a:r>
            <a:r>
              <a:rPr sz="1800" b="1" spc="-5" dirty="0">
                <a:latin typeface="Arial"/>
                <a:cs typeface="Arial"/>
              </a:rPr>
              <a:t> c</a:t>
            </a:r>
            <a:r>
              <a:rPr sz="1800" b="1" spc="0" dirty="0">
                <a:latin typeface="Arial"/>
                <a:cs typeface="Arial"/>
              </a:rPr>
              <a:t>he</a:t>
            </a:r>
            <a:endParaRPr sz="1800" dirty="0">
              <a:latin typeface="Arial"/>
              <a:cs typeface="Arial"/>
            </a:endParaRPr>
          </a:p>
        </p:txBody>
      </p:sp>
      <p:sp>
        <p:nvSpPr>
          <p:cNvPr id="4" name="object 4"/>
          <p:cNvSpPr/>
          <p:nvPr/>
        </p:nvSpPr>
        <p:spPr>
          <a:xfrm>
            <a:off x="2741553" y="1028700"/>
            <a:ext cx="5301995" cy="487679"/>
          </a:xfrm>
          <a:custGeom>
            <a:avLst/>
            <a:gdLst/>
            <a:ahLst/>
            <a:cxnLst/>
            <a:rect l="l" t="t" r="r" b="b"/>
            <a:pathLst>
              <a:path w="5301995" h="487679">
                <a:moveTo>
                  <a:pt x="5301995" y="481583"/>
                </a:moveTo>
                <a:lnTo>
                  <a:pt x="5301995" y="6095"/>
                </a:lnTo>
                <a:lnTo>
                  <a:pt x="5297423" y="0"/>
                </a:lnTo>
                <a:lnTo>
                  <a:pt x="6095" y="0"/>
                </a:lnTo>
                <a:lnTo>
                  <a:pt x="0" y="6095"/>
                </a:lnTo>
                <a:lnTo>
                  <a:pt x="0" y="481583"/>
                </a:lnTo>
                <a:lnTo>
                  <a:pt x="6095" y="487679"/>
                </a:lnTo>
                <a:lnTo>
                  <a:pt x="12191" y="487679"/>
                </a:lnTo>
                <a:lnTo>
                  <a:pt x="12191" y="25907"/>
                </a:lnTo>
                <a:lnTo>
                  <a:pt x="25907" y="13715"/>
                </a:lnTo>
                <a:lnTo>
                  <a:pt x="25907" y="25907"/>
                </a:lnTo>
                <a:lnTo>
                  <a:pt x="5277611" y="25907"/>
                </a:lnTo>
                <a:lnTo>
                  <a:pt x="5277611" y="13715"/>
                </a:lnTo>
                <a:lnTo>
                  <a:pt x="5289803" y="25907"/>
                </a:lnTo>
                <a:lnTo>
                  <a:pt x="5289803" y="487679"/>
                </a:lnTo>
                <a:lnTo>
                  <a:pt x="5297423" y="487679"/>
                </a:lnTo>
                <a:lnTo>
                  <a:pt x="5301995" y="481583"/>
                </a:lnTo>
                <a:close/>
              </a:path>
              <a:path w="5301995" h="487679">
                <a:moveTo>
                  <a:pt x="25907" y="25907"/>
                </a:moveTo>
                <a:lnTo>
                  <a:pt x="25907" y="13715"/>
                </a:lnTo>
                <a:lnTo>
                  <a:pt x="12191" y="25907"/>
                </a:lnTo>
                <a:lnTo>
                  <a:pt x="25907" y="25907"/>
                </a:lnTo>
                <a:close/>
              </a:path>
              <a:path w="5301995" h="487679">
                <a:moveTo>
                  <a:pt x="25907" y="461771"/>
                </a:moveTo>
                <a:lnTo>
                  <a:pt x="25907" y="25907"/>
                </a:lnTo>
                <a:lnTo>
                  <a:pt x="12191" y="25907"/>
                </a:lnTo>
                <a:lnTo>
                  <a:pt x="12191" y="461771"/>
                </a:lnTo>
                <a:lnTo>
                  <a:pt x="25907" y="461771"/>
                </a:lnTo>
                <a:close/>
              </a:path>
              <a:path w="5301995" h="487679">
                <a:moveTo>
                  <a:pt x="5289803" y="461771"/>
                </a:moveTo>
                <a:lnTo>
                  <a:pt x="12191" y="461771"/>
                </a:lnTo>
                <a:lnTo>
                  <a:pt x="25907" y="475487"/>
                </a:lnTo>
                <a:lnTo>
                  <a:pt x="25907" y="487679"/>
                </a:lnTo>
                <a:lnTo>
                  <a:pt x="5277611" y="487679"/>
                </a:lnTo>
                <a:lnTo>
                  <a:pt x="5277611" y="475487"/>
                </a:lnTo>
                <a:lnTo>
                  <a:pt x="5289803" y="461771"/>
                </a:lnTo>
                <a:close/>
              </a:path>
              <a:path w="5301995" h="487679">
                <a:moveTo>
                  <a:pt x="25907" y="487679"/>
                </a:moveTo>
                <a:lnTo>
                  <a:pt x="25907" y="475487"/>
                </a:lnTo>
                <a:lnTo>
                  <a:pt x="12191" y="461771"/>
                </a:lnTo>
                <a:lnTo>
                  <a:pt x="12191" y="487679"/>
                </a:lnTo>
                <a:lnTo>
                  <a:pt x="25907" y="487679"/>
                </a:lnTo>
                <a:close/>
              </a:path>
              <a:path w="5301995" h="487679">
                <a:moveTo>
                  <a:pt x="5289803" y="25907"/>
                </a:moveTo>
                <a:lnTo>
                  <a:pt x="5277611" y="13715"/>
                </a:lnTo>
                <a:lnTo>
                  <a:pt x="5277611" y="25907"/>
                </a:lnTo>
                <a:lnTo>
                  <a:pt x="5289803" y="25907"/>
                </a:lnTo>
                <a:close/>
              </a:path>
              <a:path w="5301995" h="487679">
                <a:moveTo>
                  <a:pt x="5289803" y="461771"/>
                </a:moveTo>
                <a:lnTo>
                  <a:pt x="5289803" y="25907"/>
                </a:lnTo>
                <a:lnTo>
                  <a:pt x="5277611" y="25907"/>
                </a:lnTo>
                <a:lnTo>
                  <a:pt x="5277611" y="461771"/>
                </a:lnTo>
                <a:lnTo>
                  <a:pt x="5289803" y="461771"/>
                </a:lnTo>
                <a:close/>
              </a:path>
              <a:path w="5301995" h="487679">
                <a:moveTo>
                  <a:pt x="5289803" y="487679"/>
                </a:moveTo>
                <a:lnTo>
                  <a:pt x="5289803" y="461771"/>
                </a:lnTo>
                <a:lnTo>
                  <a:pt x="5277611" y="475487"/>
                </a:lnTo>
                <a:lnTo>
                  <a:pt x="5277611" y="487679"/>
                </a:lnTo>
                <a:lnTo>
                  <a:pt x="5289803" y="487679"/>
                </a:lnTo>
                <a:close/>
              </a:path>
            </a:pathLst>
          </a:custGeom>
          <a:solidFill>
            <a:srgbClr val="CC4656"/>
          </a:solidFill>
        </p:spPr>
        <p:txBody>
          <a:bodyPr wrap="square" lIns="0" tIns="0" rIns="0" bIns="0" rtlCol="0">
            <a:noAutofit/>
          </a:bodyPr>
          <a:lstStyle/>
          <a:p>
            <a:endParaRPr/>
          </a:p>
        </p:txBody>
      </p:sp>
      <p:sp>
        <p:nvSpPr>
          <p:cNvPr id="5" name="object 5"/>
          <p:cNvSpPr txBox="1"/>
          <p:nvPr/>
        </p:nvSpPr>
        <p:spPr>
          <a:xfrm>
            <a:off x="3570108" y="1078991"/>
            <a:ext cx="3641725" cy="375920"/>
          </a:xfrm>
          <a:prstGeom prst="rect">
            <a:avLst/>
          </a:prstGeom>
        </p:spPr>
        <p:txBody>
          <a:bodyPr vert="horz" wrap="square" lIns="0" tIns="0" rIns="0" bIns="0" rtlCol="0">
            <a:noAutofit/>
          </a:bodyPr>
          <a:lstStyle/>
          <a:p>
            <a:pPr marL="12700">
              <a:lnSpc>
                <a:spcPct val="100000"/>
              </a:lnSpc>
              <a:tabLst>
                <a:tab pos="1496695" algn="l"/>
              </a:tabLst>
            </a:pPr>
            <a:r>
              <a:rPr sz="2400" b="1" dirty="0">
                <a:latin typeface="Arial"/>
                <a:cs typeface="Arial"/>
              </a:rPr>
              <a:t>I</a:t>
            </a:r>
            <a:r>
              <a:rPr sz="2400" b="1" spc="-5" dirty="0">
                <a:latin typeface="Arial"/>
                <a:cs typeface="Arial"/>
              </a:rPr>
              <a:t>ST</a:t>
            </a:r>
            <a:r>
              <a:rPr sz="2400" b="1" spc="0" dirty="0">
                <a:latin typeface="Arial"/>
                <a:cs typeface="Arial"/>
              </a:rPr>
              <a:t>I</a:t>
            </a:r>
            <a:r>
              <a:rPr sz="2400" b="1" spc="-5" dirty="0">
                <a:latin typeface="Arial"/>
                <a:cs typeface="Arial"/>
              </a:rPr>
              <a:t>TUT</a:t>
            </a:r>
            <a:r>
              <a:rPr sz="2400" b="1" spc="0" dirty="0">
                <a:latin typeface="Arial"/>
                <a:cs typeface="Arial"/>
              </a:rPr>
              <a:t>I	</a:t>
            </a:r>
            <a:r>
              <a:rPr sz="2400" b="1" spc="-5" dirty="0">
                <a:latin typeface="Arial"/>
                <a:cs typeface="Arial"/>
              </a:rPr>
              <a:t>C</a:t>
            </a:r>
            <a:r>
              <a:rPr sz="2400" b="1" spc="0" dirty="0">
                <a:latin typeface="Arial"/>
                <a:cs typeface="Arial"/>
              </a:rPr>
              <a:t>OM</a:t>
            </a:r>
            <a:r>
              <a:rPr sz="2400" b="1" spc="-5" dirty="0">
                <a:latin typeface="Arial"/>
                <a:cs typeface="Arial"/>
              </a:rPr>
              <a:t>PRENS</a:t>
            </a:r>
            <a:r>
              <a:rPr sz="2400" b="1" spc="0" dirty="0">
                <a:latin typeface="Arial"/>
                <a:cs typeface="Arial"/>
              </a:rPr>
              <a:t>I</a:t>
            </a:r>
            <a:r>
              <a:rPr sz="2400" b="1" spc="-5" dirty="0">
                <a:latin typeface="Arial"/>
                <a:cs typeface="Arial"/>
              </a:rPr>
              <a:t>V</a:t>
            </a:r>
            <a:r>
              <a:rPr sz="2400" b="1" spc="0" dirty="0">
                <a:latin typeface="Arial"/>
                <a:cs typeface="Arial"/>
              </a:rPr>
              <a:t>I</a:t>
            </a:r>
            <a:endParaRPr sz="2400">
              <a:latin typeface="Arial"/>
              <a:cs typeface="Arial"/>
            </a:endParaRPr>
          </a:p>
        </p:txBody>
      </p:sp>
      <p:sp>
        <p:nvSpPr>
          <p:cNvPr id="6" name="object 6"/>
          <p:cNvSpPr/>
          <p:nvPr/>
        </p:nvSpPr>
        <p:spPr>
          <a:xfrm>
            <a:off x="8287390" y="670559"/>
            <a:ext cx="1176527" cy="393191"/>
          </a:xfrm>
          <a:custGeom>
            <a:avLst/>
            <a:gdLst/>
            <a:ahLst/>
            <a:cxnLst/>
            <a:rect l="l" t="t" r="r" b="b"/>
            <a:pathLst>
              <a:path w="1176527" h="393191">
                <a:moveTo>
                  <a:pt x="1176527" y="387095"/>
                </a:moveTo>
                <a:lnTo>
                  <a:pt x="1176527" y="6095"/>
                </a:lnTo>
                <a:lnTo>
                  <a:pt x="1170431" y="0"/>
                </a:lnTo>
                <a:lnTo>
                  <a:pt x="4571" y="0"/>
                </a:lnTo>
                <a:lnTo>
                  <a:pt x="0" y="6095"/>
                </a:lnTo>
                <a:lnTo>
                  <a:pt x="0" y="387095"/>
                </a:lnTo>
                <a:lnTo>
                  <a:pt x="4571" y="393191"/>
                </a:lnTo>
                <a:lnTo>
                  <a:pt x="12191" y="393191"/>
                </a:lnTo>
                <a:lnTo>
                  <a:pt x="12191" y="25907"/>
                </a:lnTo>
                <a:lnTo>
                  <a:pt x="24383" y="12191"/>
                </a:lnTo>
                <a:lnTo>
                  <a:pt x="24383" y="25907"/>
                </a:lnTo>
                <a:lnTo>
                  <a:pt x="1150619" y="25907"/>
                </a:lnTo>
                <a:lnTo>
                  <a:pt x="1150619" y="12191"/>
                </a:lnTo>
                <a:lnTo>
                  <a:pt x="1162811" y="25907"/>
                </a:lnTo>
                <a:lnTo>
                  <a:pt x="1162811" y="393191"/>
                </a:lnTo>
                <a:lnTo>
                  <a:pt x="1170431" y="393191"/>
                </a:lnTo>
                <a:lnTo>
                  <a:pt x="1176527" y="387095"/>
                </a:lnTo>
                <a:close/>
              </a:path>
              <a:path w="1176527" h="393191">
                <a:moveTo>
                  <a:pt x="24383" y="25907"/>
                </a:moveTo>
                <a:lnTo>
                  <a:pt x="24383" y="12191"/>
                </a:lnTo>
                <a:lnTo>
                  <a:pt x="12191" y="25907"/>
                </a:lnTo>
                <a:lnTo>
                  <a:pt x="24383" y="25907"/>
                </a:lnTo>
                <a:close/>
              </a:path>
              <a:path w="1176527" h="393191">
                <a:moveTo>
                  <a:pt x="24383" y="368807"/>
                </a:moveTo>
                <a:lnTo>
                  <a:pt x="24383" y="25907"/>
                </a:lnTo>
                <a:lnTo>
                  <a:pt x="12191" y="25907"/>
                </a:lnTo>
                <a:lnTo>
                  <a:pt x="12191" y="368807"/>
                </a:lnTo>
                <a:lnTo>
                  <a:pt x="24383" y="368807"/>
                </a:lnTo>
                <a:close/>
              </a:path>
              <a:path w="1176527" h="393191">
                <a:moveTo>
                  <a:pt x="1162811" y="368807"/>
                </a:moveTo>
                <a:lnTo>
                  <a:pt x="12191" y="368807"/>
                </a:lnTo>
                <a:lnTo>
                  <a:pt x="24383" y="380999"/>
                </a:lnTo>
                <a:lnTo>
                  <a:pt x="24383" y="393191"/>
                </a:lnTo>
                <a:lnTo>
                  <a:pt x="1150619" y="393191"/>
                </a:lnTo>
                <a:lnTo>
                  <a:pt x="1150619" y="380999"/>
                </a:lnTo>
                <a:lnTo>
                  <a:pt x="1162811" y="368807"/>
                </a:lnTo>
                <a:close/>
              </a:path>
              <a:path w="1176527" h="393191">
                <a:moveTo>
                  <a:pt x="24383" y="393191"/>
                </a:moveTo>
                <a:lnTo>
                  <a:pt x="24383" y="380999"/>
                </a:lnTo>
                <a:lnTo>
                  <a:pt x="12191" y="368807"/>
                </a:lnTo>
                <a:lnTo>
                  <a:pt x="12191" y="393191"/>
                </a:lnTo>
                <a:lnTo>
                  <a:pt x="24383" y="393191"/>
                </a:lnTo>
                <a:close/>
              </a:path>
              <a:path w="1176527" h="393191">
                <a:moveTo>
                  <a:pt x="1162811" y="25907"/>
                </a:moveTo>
                <a:lnTo>
                  <a:pt x="1150619" y="12191"/>
                </a:lnTo>
                <a:lnTo>
                  <a:pt x="1150619" y="25907"/>
                </a:lnTo>
                <a:lnTo>
                  <a:pt x="1162811" y="25907"/>
                </a:lnTo>
                <a:close/>
              </a:path>
              <a:path w="1176527" h="393191">
                <a:moveTo>
                  <a:pt x="1162811" y="368807"/>
                </a:moveTo>
                <a:lnTo>
                  <a:pt x="1162811" y="25907"/>
                </a:lnTo>
                <a:lnTo>
                  <a:pt x="1150619" y="25907"/>
                </a:lnTo>
                <a:lnTo>
                  <a:pt x="1150619" y="368807"/>
                </a:lnTo>
                <a:lnTo>
                  <a:pt x="1162811" y="368807"/>
                </a:lnTo>
                <a:close/>
              </a:path>
              <a:path w="1176527" h="393191">
                <a:moveTo>
                  <a:pt x="1162811" y="393191"/>
                </a:moveTo>
                <a:lnTo>
                  <a:pt x="1162811" y="368807"/>
                </a:lnTo>
                <a:lnTo>
                  <a:pt x="1150619" y="380999"/>
                </a:lnTo>
                <a:lnTo>
                  <a:pt x="1150619" y="393191"/>
                </a:lnTo>
                <a:lnTo>
                  <a:pt x="1162811" y="393191"/>
                </a:lnTo>
                <a:close/>
              </a:path>
            </a:pathLst>
          </a:custGeom>
          <a:solidFill>
            <a:srgbClr val="45A5BC"/>
          </a:solidFill>
        </p:spPr>
        <p:txBody>
          <a:bodyPr wrap="square" lIns="0" tIns="0" rIns="0" bIns="0" rtlCol="0">
            <a:noAutofit/>
          </a:bodyPr>
          <a:lstStyle/>
          <a:p>
            <a:endParaRPr/>
          </a:p>
        </p:txBody>
      </p:sp>
      <p:sp>
        <p:nvSpPr>
          <p:cNvPr id="7" name="object 7"/>
          <p:cNvSpPr txBox="1"/>
          <p:nvPr/>
        </p:nvSpPr>
        <p:spPr>
          <a:xfrm>
            <a:off x="8378326" y="722375"/>
            <a:ext cx="876935" cy="285115"/>
          </a:xfrm>
          <a:prstGeom prst="rect">
            <a:avLst/>
          </a:prstGeom>
        </p:spPr>
        <p:txBody>
          <a:bodyPr vert="horz" wrap="square" lIns="0" tIns="0" rIns="0" bIns="0" rtlCol="0">
            <a:noAutofit/>
          </a:bodyPr>
          <a:lstStyle/>
          <a:p>
            <a:pPr marL="12700">
              <a:lnSpc>
                <a:spcPct val="100000"/>
              </a:lnSpc>
            </a:pPr>
            <a:r>
              <a:rPr sz="1800" b="1" spc="-5" dirty="0">
                <a:latin typeface="Arial"/>
                <a:cs typeface="Arial"/>
              </a:rPr>
              <a:t>Cr</a:t>
            </a:r>
            <a:r>
              <a:rPr sz="1800" b="1" spc="0" dirty="0">
                <a:latin typeface="Arial"/>
                <a:cs typeface="Arial"/>
              </a:rPr>
              <a:t>iti</a:t>
            </a:r>
            <a:r>
              <a:rPr sz="1800" b="1" spc="-5" dirty="0">
                <a:latin typeface="Arial"/>
                <a:cs typeface="Arial"/>
              </a:rPr>
              <a:t>c</a:t>
            </a:r>
            <a:r>
              <a:rPr sz="1800" b="1" spc="0" dirty="0">
                <a:latin typeface="Arial"/>
                <a:cs typeface="Arial"/>
              </a:rPr>
              <a:t>ità</a:t>
            </a:r>
            <a:endParaRPr sz="1800">
              <a:latin typeface="Arial"/>
              <a:cs typeface="Arial"/>
            </a:endParaRPr>
          </a:p>
        </p:txBody>
      </p:sp>
      <p:sp>
        <p:nvSpPr>
          <p:cNvPr id="8" name="object 8"/>
          <p:cNvSpPr/>
          <p:nvPr/>
        </p:nvSpPr>
        <p:spPr>
          <a:xfrm>
            <a:off x="8299581" y="1042416"/>
            <a:ext cx="1150619" cy="368807"/>
          </a:xfrm>
          <a:custGeom>
            <a:avLst/>
            <a:gdLst/>
            <a:ahLst/>
            <a:cxnLst/>
            <a:rect l="l" t="t" r="r" b="b"/>
            <a:pathLst>
              <a:path w="1150619" h="368807">
                <a:moveTo>
                  <a:pt x="0" y="0"/>
                </a:moveTo>
                <a:lnTo>
                  <a:pt x="0" y="368807"/>
                </a:lnTo>
                <a:lnTo>
                  <a:pt x="1150619" y="368807"/>
                </a:lnTo>
                <a:lnTo>
                  <a:pt x="1150619" y="0"/>
                </a:lnTo>
                <a:lnTo>
                  <a:pt x="0"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8287390" y="1028700"/>
            <a:ext cx="1176527" cy="396239"/>
          </a:xfrm>
          <a:custGeom>
            <a:avLst/>
            <a:gdLst/>
            <a:ahLst/>
            <a:cxnLst/>
            <a:rect l="l" t="t" r="r" b="b"/>
            <a:pathLst>
              <a:path w="1176527" h="396239">
                <a:moveTo>
                  <a:pt x="1176527" y="390143"/>
                </a:moveTo>
                <a:lnTo>
                  <a:pt x="1176527" y="6095"/>
                </a:lnTo>
                <a:lnTo>
                  <a:pt x="1170431" y="0"/>
                </a:lnTo>
                <a:lnTo>
                  <a:pt x="4571" y="0"/>
                </a:lnTo>
                <a:lnTo>
                  <a:pt x="0" y="6095"/>
                </a:lnTo>
                <a:lnTo>
                  <a:pt x="0" y="390143"/>
                </a:lnTo>
                <a:lnTo>
                  <a:pt x="4571" y="396239"/>
                </a:lnTo>
                <a:lnTo>
                  <a:pt x="12191" y="396239"/>
                </a:lnTo>
                <a:lnTo>
                  <a:pt x="12191" y="25907"/>
                </a:lnTo>
                <a:lnTo>
                  <a:pt x="24383" y="13715"/>
                </a:lnTo>
                <a:lnTo>
                  <a:pt x="24383" y="25907"/>
                </a:lnTo>
                <a:lnTo>
                  <a:pt x="1150619" y="25907"/>
                </a:lnTo>
                <a:lnTo>
                  <a:pt x="1150619" y="13715"/>
                </a:lnTo>
                <a:lnTo>
                  <a:pt x="1162811" y="25907"/>
                </a:lnTo>
                <a:lnTo>
                  <a:pt x="1162811" y="396239"/>
                </a:lnTo>
                <a:lnTo>
                  <a:pt x="1170431" y="396239"/>
                </a:lnTo>
                <a:lnTo>
                  <a:pt x="1176527" y="390143"/>
                </a:lnTo>
                <a:close/>
              </a:path>
              <a:path w="1176527" h="396239">
                <a:moveTo>
                  <a:pt x="24383" y="25907"/>
                </a:moveTo>
                <a:lnTo>
                  <a:pt x="24383" y="13715"/>
                </a:lnTo>
                <a:lnTo>
                  <a:pt x="12191" y="25907"/>
                </a:lnTo>
                <a:lnTo>
                  <a:pt x="24383" y="25907"/>
                </a:lnTo>
                <a:close/>
              </a:path>
              <a:path w="1176527" h="396239">
                <a:moveTo>
                  <a:pt x="24383" y="370331"/>
                </a:moveTo>
                <a:lnTo>
                  <a:pt x="24383" y="25907"/>
                </a:lnTo>
                <a:lnTo>
                  <a:pt x="12191" y="25907"/>
                </a:lnTo>
                <a:lnTo>
                  <a:pt x="12191" y="370331"/>
                </a:lnTo>
                <a:lnTo>
                  <a:pt x="24383" y="370331"/>
                </a:lnTo>
                <a:close/>
              </a:path>
              <a:path w="1176527" h="396239">
                <a:moveTo>
                  <a:pt x="1162811" y="370331"/>
                </a:moveTo>
                <a:lnTo>
                  <a:pt x="12191" y="370331"/>
                </a:lnTo>
                <a:lnTo>
                  <a:pt x="24383" y="382523"/>
                </a:lnTo>
                <a:lnTo>
                  <a:pt x="24383" y="396239"/>
                </a:lnTo>
                <a:lnTo>
                  <a:pt x="1150619" y="396239"/>
                </a:lnTo>
                <a:lnTo>
                  <a:pt x="1150619" y="382523"/>
                </a:lnTo>
                <a:lnTo>
                  <a:pt x="1162811" y="370331"/>
                </a:lnTo>
                <a:close/>
              </a:path>
              <a:path w="1176527" h="396239">
                <a:moveTo>
                  <a:pt x="24383" y="396239"/>
                </a:moveTo>
                <a:lnTo>
                  <a:pt x="24383" y="382523"/>
                </a:lnTo>
                <a:lnTo>
                  <a:pt x="12191" y="370331"/>
                </a:lnTo>
                <a:lnTo>
                  <a:pt x="12191" y="396239"/>
                </a:lnTo>
                <a:lnTo>
                  <a:pt x="24383" y="396239"/>
                </a:lnTo>
                <a:close/>
              </a:path>
              <a:path w="1176527" h="396239">
                <a:moveTo>
                  <a:pt x="1162811" y="25907"/>
                </a:moveTo>
                <a:lnTo>
                  <a:pt x="1150619" y="13715"/>
                </a:lnTo>
                <a:lnTo>
                  <a:pt x="1150619" y="25907"/>
                </a:lnTo>
                <a:lnTo>
                  <a:pt x="1162811" y="25907"/>
                </a:lnTo>
                <a:close/>
              </a:path>
              <a:path w="1176527" h="396239">
                <a:moveTo>
                  <a:pt x="1162811" y="370331"/>
                </a:moveTo>
                <a:lnTo>
                  <a:pt x="1162811" y="25907"/>
                </a:lnTo>
                <a:lnTo>
                  <a:pt x="1150619" y="25907"/>
                </a:lnTo>
                <a:lnTo>
                  <a:pt x="1150619" y="370331"/>
                </a:lnTo>
                <a:lnTo>
                  <a:pt x="1162811" y="370331"/>
                </a:lnTo>
                <a:close/>
              </a:path>
              <a:path w="1176527" h="396239">
                <a:moveTo>
                  <a:pt x="1162811" y="396239"/>
                </a:moveTo>
                <a:lnTo>
                  <a:pt x="1162811" y="370331"/>
                </a:lnTo>
                <a:lnTo>
                  <a:pt x="1150619" y="382523"/>
                </a:lnTo>
                <a:lnTo>
                  <a:pt x="1150619" y="396239"/>
                </a:lnTo>
                <a:lnTo>
                  <a:pt x="1162811" y="396239"/>
                </a:lnTo>
                <a:close/>
              </a:path>
            </a:pathLst>
          </a:custGeom>
          <a:solidFill>
            <a:srgbClr val="45A5BC"/>
          </a:solidFill>
        </p:spPr>
        <p:txBody>
          <a:bodyPr wrap="square" lIns="0" tIns="0" rIns="0" bIns="0" rtlCol="0">
            <a:noAutofit/>
          </a:bodyPr>
          <a:lstStyle/>
          <a:p>
            <a:endParaRPr/>
          </a:p>
        </p:txBody>
      </p:sp>
      <p:sp>
        <p:nvSpPr>
          <p:cNvPr id="10" name="object 10"/>
          <p:cNvSpPr txBox="1"/>
          <p:nvPr/>
        </p:nvSpPr>
        <p:spPr>
          <a:xfrm>
            <a:off x="8378326" y="1080515"/>
            <a:ext cx="862965" cy="285115"/>
          </a:xfrm>
          <a:prstGeom prst="rect">
            <a:avLst/>
          </a:prstGeom>
        </p:spPr>
        <p:txBody>
          <a:bodyPr vert="horz" wrap="square" lIns="0" tIns="0" rIns="0" bIns="0" rtlCol="0">
            <a:noAutofit/>
          </a:bodyPr>
          <a:lstStyle/>
          <a:p>
            <a:pPr marL="12700">
              <a:lnSpc>
                <a:spcPct val="100000"/>
              </a:lnSpc>
            </a:pPr>
            <a:r>
              <a:rPr sz="1800" b="1" spc="-5" dirty="0">
                <a:latin typeface="Arial"/>
                <a:cs typeface="Arial"/>
              </a:rPr>
              <a:t>R</a:t>
            </a:r>
            <a:r>
              <a:rPr sz="1800" b="1" spc="0" dirty="0">
                <a:latin typeface="Arial"/>
                <a:cs typeface="Arial"/>
              </a:rPr>
              <a:t>i</a:t>
            </a:r>
            <a:r>
              <a:rPr sz="1800" b="1" spc="-5" dirty="0">
                <a:latin typeface="Arial"/>
                <a:cs typeface="Arial"/>
              </a:rPr>
              <a:t>s</a:t>
            </a:r>
            <a:r>
              <a:rPr sz="1800" b="1" spc="0" dirty="0">
                <a:latin typeface="Arial"/>
                <a:cs typeface="Arial"/>
              </a:rPr>
              <a:t>o</a:t>
            </a:r>
            <a:r>
              <a:rPr sz="1800" b="1" spc="-5" dirty="0">
                <a:latin typeface="Arial"/>
                <a:cs typeface="Arial"/>
              </a:rPr>
              <a:t>rs</a:t>
            </a:r>
            <a:r>
              <a:rPr sz="1800" b="1" spc="0" dirty="0">
                <a:latin typeface="Arial"/>
                <a:cs typeface="Arial"/>
              </a:rPr>
              <a:t>a</a:t>
            </a:r>
            <a:endParaRPr sz="1800">
              <a:latin typeface="Arial"/>
              <a:cs typeface="Arial"/>
            </a:endParaRPr>
          </a:p>
        </p:txBody>
      </p:sp>
      <p:sp>
        <p:nvSpPr>
          <p:cNvPr id="12" name="object 12"/>
          <p:cNvSpPr/>
          <p:nvPr/>
        </p:nvSpPr>
        <p:spPr>
          <a:xfrm>
            <a:off x="1229749" y="3777995"/>
            <a:ext cx="8313419" cy="568452"/>
          </a:xfrm>
          <a:custGeom>
            <a:avLst/>
            <a:gdLst/>
            <a:ahLst/>
            <a:cxnLst/>
            <a:rect l="l" t="t" r="r" b="b"/>
            <a:pathLst>
              <a:path w="8313419" h="568452">
                <a:moveTo>
                  <a:pt x="8313419" y="0"/>
                </a:moveTo>
                <a:lnTo>
                  <a:pt x="0" y="0"/>
                </a:lnTo>
                <a:lnTo>
                  <a:pt x="0" y="568452"/>
                </a:lnTo>
                <a:lnTo>
                  <a:pt x="8313419" y="568452"/>
                </a:lnTo>
                <a:lnTo>
                  <a:pt x="8313419"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1217557" y="3777995"/>
            <a:ext cx="8337800" cy="582168"/>
          </a:xfrm>
          <a:custGeom>
            <a:avLst/>
            <a:gdLst/>
            <a:ahLst/>
            <a:cxnLst/>
            <a:rect l="l" t="t" r="r" b="b"/>
            <a:pathLst>
              <a:path w="8337800" h="582168">
                <a:moveTo>
                  <a:pt x="8337800" y="576072"/>
                </a:moveTo>
                <a:lnTo>
                  <a:pt x="8337800" y="0"/>
                </a:lnTo>
                <a:lnTo>
                  <a:pt x="0" y="0"/>
                </a:lnTo>
                <a:lnTo>
                  <a:pt x="0" y="576072"/>
                </a:lnTo>
                <a:lnTo>
                  <a:pt x="6095" y="582168"/>
                </a:lnTo>
                <a:lnTo>
                  <a:pt x="8331704" y="582168"/>
                </a:lnTo>
                <a:lnTo>
                  <a:pt x="8337800" y="576072"/>
                </a:lnTo>
                <a:close/>
              </a:path>
            </a:pathLst>
          </a:custGeom>
          <a:solidFill>
            <a:srgbClr val="FF943E"/>
          </a:solidFill>
        </p:spPr>
        <p:txBody>
          <a:bodyPr wrap="square" lIns="0" tIns="0" rIns="0" bIns="0" rtlCol="0">
            <a:noAutofit/>
          </a:bodyPr>
          <a:lstStyle/>
          <a:p>
            <a:endParaRPr/>
          </a:p>
        </p:txBody>
      </p:sp>
      <p:sp>
        <p:nvSpPr>
          <p:cNvPr id="14" name="object 14"/>
          <p:cNvSpPr txBox="1"/>
          <p:nvPr/>
        </p:nvSpPr>
        <p:spPr>
          <a:xfrm>
            <a:off x="1308493" y="3945634"/>
            <a:ext cx="6678930" cy="292100"/>
          </a:xfrm>
          <a:prstGeom prst="rect">
            <a:avLst/>
          </a:prstGeom>
        </p:spPr>
        <p:txBody>
          <a:bodyPr vert="horz" wrap="square" lIns="0" tIns="0" rIns="0" bIns="0" rtlCol="0">
            <a:noAutofit/>
          </a:bodyPr>
          <a:lstStyle/>
          <a:p>
            <a:pPr marL="12700">
              <a:lnSpc>
                <a:spcPct val="100000"/>
              </a:lnSpc>
            </a:pPr>
            <a:r>
              <a:rPr sz="1800" b="1" dirty="0">
                <a:latin typeface="Arial"/>
                <a:cs typeface="Arial"/>
              </a:rPr>
              <a:t>il</a:t>
            </a:r>
            <a:r>
              <a:rPr sz="1800" b="1" spc="-20" dirty="0">
                <a:latin typeface="Arial"/>
                <a:cs typeface="Arial"/>
              </a:rPr>
              <a:t> </a:t>
            </a:r>
            <a:r>
              <a:rPr sz="1800" b="1" spc="-5" dirty="0">
                <a:latin typeface="Arial"/>
                <a:cs typeface="Arial"/>
              </a:rPr>
              <a:t>m</a:t>
            </a:r>
            <a:r>
              <a:rPr sz="1800" b="1" spc="0" dirty="0">
                <a:latin typeface="Arial"/>
                <a:cs typeface="Arial"/>
              </a:rPr>
              <a:t>ondo</a:t>
            </a:r>
            <a:r>
              <a:rPr sz="1800" b="1" spc="-5" dirty="0">
                <a:latin typeface="Arial"/>
                <a:cs typeface="Arial"/>
              </a:rPr>
              <a:t> </a:t>
            </a:r>
            <a:r>
              <a:rPr sz="1800" b="1" spc="0" dirty="0">
                <a:latin typeface="Arial"/>
                <a:cs typeface="Arial"/>
              </a:rPr>
              <a:t>oggi</a:t>
            </a:r>
            <a:r>
              <a:rPr sz="1800" b="1" spc="-20" dirty="0">
                <a:latin typeface="Arial"/>
                <a:cs typeface="Arial"/>
              </a:rPr>
              <a:t> </a:t>
            </a:r>
            <a:r>
              <a:rPr sz="1800" b="1" spc="0" dirty="0">
                <a:latin typeface="Arial"/>
                <a:cs typeface="Arial"/>
              </a:rPr>
              <a:t>off</a:t>
            </a:r>
            <a:r>
              <a:rPr sz="1800" b="1" spc="-5" dirty="0">
                <a:latin typeface="Arial"/>
                <a:cs typeface="Arial"/>
              </a:rPr>
              <a:t>r</a:t>
            </a:r>
            <a:r>
              <a:rPr sz="1800" b="1" spc="0" dirty="0">
                <a:latin typeface="Arial"/>
                <a:cs typeface="Arial"/>
              </a:rPr>
              <a:t>e</a:t>
            </a:r>
            <a:r>
              <a:rPr sz="1800" b="1" spc="-5" dirty="0">
                <a:latin typeface="Arial"/>
                <a:cs typeface="Arial"/>
              </a:rPr>
              <a:t> e</a:t>
            </a:r>
            <a:r>
              <a:rPr sz="1800" b="1" spc="0" dirty="0">
                <a:latin typeface="Arial"/>
                <a:cs typeface="Arial"/>
              </a:rPr>
              <a:t>nt</a:t>
            </a:r>
            <a:r>
              <a:rPr sz="1800" b="1" spc="-5" dirty="0">
                <a:latin typeface="Arial"/>
                <a:cs typeface="Arial"/>
              </a:rPr>
              <a:t>r</a:t>
            </a:r>
            <a:r>
              <a:rPr sz="1800" b="1" spc="0" dirty="0">
                <a:latin typeface="Arial"/>
                <a:cs typeface="Arial"/>
              </a:rPr>
              <a:t>o</a:t>
            </a:r>
            <a:r>
              <a:rPr sz="1800" b="1" spc="5" dirty="0">
                <a:latin typeface="Arial"/>
                <a:cs typeface="Arial"/>
              </a:rPr>
              <a:t> </a:t>
            </a:r>
            <a:r>
              <a:rPr sz="1800" b="1" spc="0" dirty="0">
                <a:latin typeface="Arial"/>
                <a:cs typeface="Arial"/>
              </a:rPr>
              <a:t>un</a:t>
            </a:r>
            <a:r>
              <a:rPr sz="1800" b="1" spc="-5" dirty="0">
                <a:latin typeface="Arial"/>
                <a:cs typeface="Arial"/>
              </a:rPr>
              <a:t> </a:t>
            </a:r>
            <a:r>
              <a:rPr sz="1800" b="1" spc="-20" dirty="0">
                <a:latin typeface="Arial Black"/>
                <a:cs typeface="Arial Black"/>
              </a:rPr>
              <a:t>un</a:t>
            </a:r>
            <a:r>
              <a:rPr sz="1800" b="1" spc="0" dirty="0">
                <a:latin typeface="Arial Black"/>
                <a:cs typeface="Arial Black"/>
              </a:rPr>
              <a:t>i</a:t>
            </a:r>
            <a:r>
              <a:rPr sz="1800" b="1" spc="-20" dirty="0">
                <a:latin typeface="Arial Black"/>
                <a:cs typeface="Arial Black"/>
              </a:rPr>
              <a:t>c</a:t>
            </a:r>
            <a:r>
              <a:rPr sz="1800" b="1" spc="-15" dirty="0">
                <a:latin typeface="Arial Black"/>
                <a:cs typeface="Arial Black"/>
              </a:rPr>
              <a:t>o</a:t>
            </a:r>
            <a:r>
              <a:rPr sz="1800" b="1" spc="-5" dirty="0">
                <a:latin typeface="Arial Black"/>
                <a:cs typeface="Arial Black"/>
              </a:rPr>
              <a:t> </a:t>
            </a:r>
            <a:r>
              <a:rPr sz="1800" b="1" spc="-20" dirty="0">
                <a:latin typeface="Arial Black"/>
                <a:cs typeface="Arial Black"/>
              </a:rPr>
              <a:t>pe</a:t>
            </a:r>
            <a:r>
              <a:rPr sz="1800" b="1" spc="30" dirty="0">
                <a:latin typeface="Arial Black"/>
                <a:cs typeface="Arial Black"/>
              </a:rPr>
              <a:t>r</a:t>
            </a:r>
            <a:r>
              <a:rPr sz="1800" b="1" spc="-20" dirty="0">
                <a:latin typeface="Arial Black"/>
                <a:cs typeface="Arial Black"/>
              </a:rPr>
              <a:t>co</a:t>
            </a:r>
            <a:r>
              <a:rPr sz="1800" b="1" spc="40" dirty="0">
                <a:latin typeface="Arial Black"/>
                <a:cs typeface="Arial Black"/>
              </a:rPr>
              <a:t>r</a:t>
            </a:r>
            <a:r>
              <a:rPr sz="1800" b="1" spc="-15" dirty="0">
                <a:latin typeface="Arial Black"/>
                <a:cs typeface="Arial Black"/>
              </a:rPr>
              <a:t>so</a:t>
            </a:r>
            <a:r>
              <a:rPr sz="1800" b="1" spc="-25" dirty="0">
                <a:latin typeface="Arial Black"/>
                <a:cs typeface="Arial Black"/>
              </a:rPr>
              <a:t> </a:t>
            </a:r>
            <a:r>
              <a:rPr sz="1800" b="1" spc="-15" dirty="0">
                <a:latin typeface="Arial Black"/>
                <a:cs typeface="Arial Black"/>
              </a:rPr>
              <a:t>s</a:t>
            </a:r>
            <a:r>
              <a:rPr sz="1800" b="1" spc="-5" dirty="0">
                <a:latin typeface="Arial Black"/>
                <a:cs typeface="Arial Black"/>
              </a:rPr>
              <a:t>t</a:t>
            </a:r>
            <a:r>
              <a:rPr sz="1800" b="1" spc="55" dirty="0">
                <a:latin typeface="Arial Black"/>
                <a:cs typeface="Arial Black"/>
              </a:rPr>
              <a:t>r</a:t>
            </a:r>
            <a:r>
              <a:rPr sz="1800" b="1" spc="-20" dirty="0">
                <a:latin typeface="Arial Black"/>
                <a:cs typeface="Arial Black"/>
              </a:rPr>
              <a:t>u</a:t>
            </a:r>
            <a:r>
              <a:rPr sz="1800" b="1" spc="-5" dirty="0">
                <a:latin typeface="Arial Black"/>
                <a:cs typeface="Arial Black"/>
              </a:rPr>
              <a:t>tt</a:t>
            </a:r>
            <a:r>
              <a:rPr sz="1800" b="1" spc="-20" dirty="0">
                <a:latin typeface="Arial Black"/>
                <a:cs typeface="Arial Black"/>
              </a:rPr>
              <a:t>u</a:t>
            </a:r>
            <a:r>
              <a:rPr sz="1800" b="1" spc="30" dirty="0">
                <a:latin typeface="Arial Black"/>
                <a:cs typeface="Arial Black"/>
              </a:rPr>
              <a:t>r</a:t>
            </a:r>
            <a:r>
              <a:rPr sz="1800" b="1" spc="-20" dirty="0">
                <a:latin typeface="Arial Black"/>
                <a:cs typeface="Arial Black"/>
              </a:rPr>
              <a:t>an</a:t>
            </a:r>
            <a:r>
              <a:rPr sz="1800" b="1" spc="-5" dirty="0">
                <a:latin typeface="Arial Black"/>
                <a:cs typeface="Arial Black"/>
              </a:rPr>
              <a:t>t</a:t>
            </a:r>
            <a:r>
              <a:rPr sz="1800" b="1" spc="-20" dirty="0">
                <a:latin typeface="Arial Black"/>
                <a:cs typeface="Arial Black"/>
              </a:rPr>
              <a:t>e</a:t>
            </a:r>
            <a:r>
              <a:rPr sz="1800" b="1" spc="0" dirty="0">
                <a:latin typeface="Arial"/>
                <a:cs typeface="Arial"/>
              </a:rPr>
              <a:t>.</a:t>
            </a:r>
            <a:endParaRPr sz="1800">
              <a:latin typeface="Arial"/>
              <a:cs typeface="Arial"/>
            </a:endParaRPr>
          </a:p>
        </p:txBody>
      </p:sp>
      <p:sp>
        <p:nvSpPr>
          <p:cNvPr id="15" name="object 15"/>
          <p:cNvSpPr txBox="1"/>
          <p:nvPr/>
        </p:nvSpPr>
        <p:spPr>
          <a:xfrm>
            <a:off x="8245738" y="4015230"/>
            <a:ext cx="1190625" cy="254635"/>
          </a:xfrm>
          <a:prstGeom prst="rect">
            <a:avLst/>
          </a:prstGeom>
        </p:spPr>
        <p:txBody>
          <a:bodyPr vert="horz" wrap="square" lIns="0" tIns="0" rIns="0" bIns="0" rtlCol="0">
            <a:noAutofit/>
          </a:bodyPr>
          <a:lstStyle/>
          <a:p>
            <a:pPr marL="12700">
              <a:lnSpc>
                <a:spcPct val="100000"/>
              </a:lnSpc>
            </a:pPr>
            <a:r>
              <a:rPr sz="1600" i="1" spc="-15" dirty="0">
                <a:latin typeface="Arial"/>
                <a:cs typeface="Arial"/>
              </a:rPr>
              <a:t>(</a:t>
            </a:r>
            <a:r>
              <a:rPr sz="1600" i="1" spc="-10" dirty="0">
                <a:latin typeface="Arial"/>
                <a:cs typeface="Arial"/>
              </a:rPr>
              <a:t>p.</a:t>
            </a:r>
            <a:r>
              <a:rPr sz="1600" i="1" spc="10" dirty="0">
                <a:latin typeface="Arial"/>
                <a:cs typeface="Arial"/>
              </a:rPr>
              <a:t> </a:t>
            </a:r>
            <a:r>
              <a:rPr sz="1600" i="1" spc="-10" dirty="0">
                <a:latin typeface="Arial"/>
                <a:cs typeface="Arial"/>
              </a:rPr>
              <a:t>15 </a:t>
            </a:r>
            <a:r>
              <a:rPr sz="1600" i="1" spc="-50" dirty="0">
                <a:latin typeface="Arial"/>
                <a:cs typeface="Arial"/>
              </a:rPr>
              <a:t> </a:t>
            </a:r>
            <a:r>
              <a:rPr sz="1600" i="1" spc="-10" dirty="0">
                <a:latin typeface="Arial"/>
                <a:cs typeface="Arial"/>
              </a:rPr>
              <a:t>A.</a:t>
            </a:r>
            <a:r>
              <a:rPr sz="1600" i="1" spc="-220" dirty="0">
                <a:latin typeface="Arial"/>
                <a:cs typeface="Arial"/>
              </a:rPr>
              <a:t>P</a:t>
            </a:r>
            <a:r>
              <a:rPr sz="1600" i="1" spc="-5" dirty="0">
                <a:latin typeface="Arial"/>
                <a:cs typeface="Arial"/>
              </a:rPr>
              <a:t>.I.)</a:t>
            </a:r>
            <a:endParaRPr sz="1600">
              <a:latin typeface="Arial"/>
              <a:cs typeface="Arial"/>
            </a:endParaRPr>
          </a:p>
        </p:txBody>
      </p:sp>
      <p:sp>
        <p:nvSpPr>
          <p:cNvPr id="16" name="object 16"/>
          <p:cNvSpPr/>
          <p:nvPr/>
        </p:nvSpPr>
        <p:spPr>
          <a:xfrm>
            <a:off x="5131186" y="4418076"/>
            <a:ext cx="377951" cy="690371"/>
          </a:xfrm>
          <a:custGeom>
            <a:avLst/>
            <a:gdLst/>
            <a:ahLst/>
            <a:cxnLst/>
            <a:rect l="l" t="t" r="r" b="b"/>
            <a:pathLst>
              <a:path w="377951" h="690371">
                <a:moveTo>
                  <a:pt x="377951" y="16763"/>
                </a:moveTo>
                <a:lnTo>
                  <a:pt x="377951" y="0"/>
                </a:lnTo>
                <a:lnTo>
                  <a:pt x="126491" y="0"/>
                </a:lnTo>
                <a:lnTo>
                  <a:pt x="126491" y="16763"/>
                </a:lnTo>
                <a:lnTo>
                  <a:pt x="377951" y="16763"/>
                </a:lnTo>
                <a:close/>
              </a:path>
              <a:path w="377951" h="690371">
                <a:moveTo>
                  <a:pt x="377951" y="64007"/>
                </a:moveTo>
                <a:lnTo>
                  <a:pt x="377951" y="32003"/>
                </a:lnTo>
                <a:lnTo>
                  <a:pt x="126491" y="32003"/>
                </a:lnTo>
                <a:lnTo>
                  <a:pt x="126491" y="64007"/>
                </a:lnTo>
                <a:lnTo>
                  <a:pt x="377951" y="64007"/>
                </a:lnTo>
                <a:close/>
              </a:path>
              <a:path w="377951" h="690371">
                <a:moveTo>
                  <a:pt x="504443" y="438911"/>
                </a:moveTo>
                <a:lnTo>
                  <a:pt x="377951" y="438911"/>
                </a:lnTo>
                <a:lnTo>
                  <a:pt x="377951" y="79247"/>
                </a:lnTo>
                <a:lnTo>
                  <a:pt x="126491" y="79247"/>
                </a:lnTo>
                <a:lnTo>
                  <a:pt x="126491" y="438911"/>
                </a:lnTo>
                <a:lnTo>
                  <a:pt x="0" y="438911"/>
                </a:lnTo>
                <a:lnTo>
                  <a:pt x="251459" y="690371"/>
                </a:lnTo>
                <a:lnTo>
                  <a:pt x="504443" y="438911"/>
                </a:lnTo>
                <a:close/>
              </a:path>
            </a:pathLst>
          </a:custGeom>
          <a:solidFill>
            <a:srgbClr val="E09099"/>
          </a:solidFill>
        </p:spPr>
        <p:txBody>
          <a:bodyPr wrap="square" lIns="0" tIns="0" rIns="0" bIns="0" rtlCol="0">
            <a:noAutofit/>
          </a:bodyPr>
          <a:lstStyle/>
          <a:p>
            <a:endParaRPr/>
          </a:p>
        </p:txBody>
      </p:sp>
      <p:sp>
        <p:nvSpPr>
          <p:cNvPr id="17" name="object 17"/>
          <p:cNvSpPr/>
          <p:nvPr/>
        </p:nvSpPr>
        <p:spPr>
          <a:xfrm>
            <a:off x="5118994" y="4413503"/>
            <a:ext cx="528827" cy="702563"/>
          </a:xfrm>
          <a:custGeom>
            <a:avLst/>
            <a:gdLst/>
            <a:ahLst/>
            <a:cxnLst/>
            <a:rect l="l" t="t" r="r" b="b"/>
            <a:pathLst>
              <a:path w="528827" h="702563">
                <a:moveTo>
                  <a:pt x="394715" y="25907"/>
                </a:moveTo>
                <a:lnTo>
                  <a:pt x="394715" y="0"/>
                </a:lnTo>
                <a:lnTo>
                  <a:pt x="132587" y="0"/>
                </a:lnTo>
                <a:lnTo>
                  <a:pt x="132587" y="25907"/>
                </a:lnTo>
                <a:lnTo>
                  <a:pt x="138683" y="25907"/>
                </a:lnTo>
                <a:lnTo>
                  <a:pt x="138683" y="9143"/>
                </a:lnTo>
                <a:lnTo>
                  <a:pt x="143255" y="4571"/>
                </a:lnTo>
                <a:lnTo>
                  <a:pt x="143255" y="9143"/>
                </a:lnTo>
                <a:lnTo>
                  <a:pt x="385571" y="9143"/>
                </a:lnTo>
                <a:lnTo>
                  <a:pt x="385571" y="4571"/>
                </a:lnTo>
                <a:lnTo>
                  <a:pt x="390143" y="9143"/>
                </a:lnTo>
                <a:lnTo>
                  <a:pt x="390143" y="25907"/>
                </a:lnTo>
                <a:lnTo>
                  <a:pt x="394715" y="25907"/>
                </a:lnTo>
                <a:close/>
              </a:path>
              <a:path w="528827" h="702563">
                <a:moveTo>
                  <a:pt x="143255" y="9143"/>
                </a:moveTo>
                <a:lnTo>
                  <a:pt x="143255" y="4571"/>
                </a:lnTo>
                <a:lnTo>
                  <a:pt x="138683" y="9143"/>
                </a:lnTo>
                <a:lnTo>
                  <a:pt x="143255" y="9143"/>
                </a:lnTo>
                <a:close/>
              </a:path>
              <a:path w="528827" h="702563">
                <a:moveTo>
                  <a:pt x="143255" y="15239"/>
                </a:moveTo>
                <a:lnTo>
                  <a:pt x="143255" y="9143"/>
                </a:lnTo>
                <a:lnTo>
                  <a:pt x="138683" y="9143"/>
                </a:lnTo>
                <a:lnTo>
                  <a:pt x="138683" y="15239"/>
                </a:lnTo>
                <a:lnTo>
                  <a:pt x="143255" y="15239"/>
                </a:lnTo>
                <a:close/>
              </a:path>
              <a:path w="528827" h="702563">
                <a:moveTo>
                  <a:pt x="390143" y="15239"/>
                </a:moveTo>
                <a:lnTo>
                  <a:pt x="138683" y="15239"/>
                </a:lnTo>
                <a:lnTo>
                  <a:pt x="143255" y="21335"/>
                </a:lnTo>
                <a:lnTo>
                  <a:pt x="143255" y="25907"/>
                </a:lnTo>
                <a:lnTo>
                  <a:pt x="385571" y="25907"/>
                </a:lnTo>
                <a:lnTo>
                  <a:pt x="385571" y="21335"/>
                </a:lnTo>
                <a:lnTo>
                  <a:pt x="390143" y="15239"/>
                </a:lnTo>
                <a:close/>
              </a:path>
              <a:path w="528827" h="702563">
                <a:moveTo>
                  <a:pt x="143255" y="25907"/>
                </a:moveTo>
                <a:lnTo>
                  <a:pt x="143255" y="21335"/>
                </a:lnTo>
                <a:lnTo>
                  <a:pt x="138683" y="15239"/>
                </a:lnTo>
                <a:lnTo>
                  <a:pt x="138683" y="25907"/>
                </a:lnTo>
                <a:lnTo>
                  <a:pt x="143255" y="25907"/>
                </a:lnTo>
                <a:close/>
              </a:path>
              <a:path w="528827" h="702563">
                <a:moveTo>
                  <a:pt x="390143" y="9143"/>
                </a:moveTo>
                <a:lnTo>
                  <a:pt x="385571" y="4571"/>
                </a:lnTo>
                <a:lnTo>
                  <a:pt x="385571" y="9143"/>
                </a:lnTo>
                <a:lnTo>
                  <a:pt x="390143" y="9143"/>
                </a:lnTo>
                <a:close/>
              </a:path>
              <a:path w="528827" h="702563">
                <a:moveTo>
                  <a:pt x="390143" y="15239"/>
                </a:moveTo>
                <a:lnTo>
                  <a:pt x="390143" y="9143"/>
                </a:lnTo>
                <a:lnTo>
                  <a:pt x="385571" y="9143"/>
                </a:lnTo>
                <a:lnTo>
                  <a:pt x="385571" y="15239"/>
                </a:lnTo>
                <a:lnTo>
                  <a:pt x="390143" y="15239"/>
                </a:lnTo>
                <a:close/>
              </a:path>
              <a:path w="528827" h="702563">
                <a:moveTo>
                  <a:pt x="390143" y="25907"/>
                </a:moveTo>
                <a:lnTo>
                  <a:pt x="390143" y="15239"/>
                </a:lnTo>
                <a:lnTo>
                  <a:pt x="385571" y="21335"/>
                </a:lnTo>
                <a:lnTo>
                  <a:pt x="385571" y="25907"/>
                </a:lnTo>
                <a:lnTo>
                  <a:pt x="390143" y="25907"/>
                </a:lnTo>
                <a:close/>
              </a:path>
              <a:path w="528827" h="702563">
                <a:moveTo>
                  <a:pt x="394715" y="73151"/>
                </a:moveTo>
                <a:lnTo>
                  <a:pt x="394715" y="32003"/>
                </a:lnTo>
                <a:lnTo>
                  <a:pt x="132587" y="32003"/>
                </a:lnTo>
                <a:lnTo>
                  <a:pt x="132587" y="73151"/>
                </a:lnTo>
                <a:lnTo>
                  <a:pt x="138683" y="73151"/>
                </a:lnTo>
                <a:lnTo>
                  <a:pt x="138683" y="41147"/>
                </a:lnTo>
                <a:lnTo>
                  <a:pt x="143255" y="36575"/>
                </a:lnTo>
                <a:lnTo>
                  <a:pt x="143255" y="41147"/>
                </a:lnTo>
                <a:lnTo>
                  <a:pt x="385571" y="41147"/>
                </a:lnTo>
                <a:lnTo>
                  <a:pt x="385571" y="36575"/>
                </a:lnTo>
                <a:lnTo>
                  <a:pt x="390143" y="41147"/>
                </a:lnTo>
                <a:lnTo>
                  <a:pt x="390143" y="73151"/>
                </a:lnTo>
                <a:lnTo>
                  <a:pt x="394715" y="73151"/>
                </a:lnTo>
                <a:close/>
              </a:path>
              <a:path w="528827" h="702563">
                <a:moveTo>
                  <a:pt x="143255" y="41147"/>
                </a:moveTo>
                <a:lnTo>
                  <a:pt x="143255" y="36575"/>
                </a:lnTo>
                <a:lnTo>
                  <a:pt x="138683" y="41147"/>
                </a:lnTo>
                <a:lnTo>
                  <a:pt x="143255" y="41147"/>
                </a:lnTo>
                <a:close/>
              </a:path>
              <a:path w="528827" h="702563">
                <a:moveTo>
                  <a:pt x="143255" y="64007"/>
                </a:moveTo>
                <a:lnTo>
                  <a:pt x="143255" y="41147"/>
                </a:lnTo>
                <a:lnTo>
                  <a:pt x="138683" y="41147"/>
                </a:lnTo>
                <a:lnTo>
                  <a:pt x="138683" y="64007"/>
                </a:lnTo>
                <a:lnTo>
                  <a:pt x="143255" y="64007"/>
                </a:lnTo>
                <a:close/>
              </a:path>
              <a:path w="528827" h="702563">
                <a:moveTo>
                  <a:pt x="390143" y="64007"/>
                </a:moveTo>
                <a:lnTo>
                  <a:pt x="138683" y="64007"/>
                </a:lnTo>
                <a:lnTo>
                  <a:pt x="143255" y="68579"/>
                </a:lnTo>
                <a:lnTo>
                  <a:pt x="143255" y="73151"/>
                </a:lnTo>
                <a:lnTo>
                  <a:pt x="385571" y="73151"/>
                </a:lnTo>
                <a:lnTo>
                  <a:pt x="385571" y="68579"/>
                </a:lnTo>
                <a:lnTo>
                  <a:pt x="390143" y="64007"/>
                </a:lnTo>
                <a:close/>
              </a:path>
              <a:path w="528827" h="702563">
                <a:moveTo>
                  <a:pt x="143255" y="73151"/>
                </a:moveTo>
                <a:lnTo>
                  <a:pt x="143255" y="68579"/>
                </a:lnTo>
                <a:lnTo>
                  <a:pt x="138683" y="64007"/>
                </a:lnTo>
                <a:lnTo>
                  <a:pt x="138683" y="73151"/>
                </a:lnTo>
                <a:lnTo>
                  <a:pt x="143255" y="73151"/>
                </a:lnTo>
                <a:close/>
              </a:path>
              <a:path w="528827" h="702563">
                <a:moveTo>
                  <a:pt x="390143" y="41147"/>
                </a:moveTo>
                <a:lnTo>
                  <a:pt x="385571" y="36575"/>
                </a:lnTo>
                <a:lnTo>
                  <a:pt x="385571" y="41147"/>
                </a:lnTo>
                <a:lnTo>
                  <a:pt x="390143" y="41147"/>
                </a:lnTo>
                <a:close/>
              </a:path>
              <a:path w="528827" h="702563">
                <a:moveTo>
                  <a:pt x="390143" y="64007"/>
                </a:moveTo>
                <a:lnTo>
                  <a:pt x="390143" y="41147"/>
                </a:lnTo>
                <a:lnTo>
                  <a:pt x="385571" y="41147"/>
                </a:lnTo>
                <a:lnTo>
                  <a:pt x="385571" y="64007"/>
                </a:lnTo>
                <a:lnTo>
                  <a:pt x="390143" y="64007"/>
                </a:lnTo>
                <a:close/>
              </a:path>
              <a:path w="528827" h="702563">
                <a:moveTo>
                  <a:pt x="390143" y="73151"/>
                </a:moveTo>
                <a:lnTo>
                  <a:pt x="390143" y="64007"/>
                </a:lnTo>
                <a:lnTo>
                  <a:pt x="385571" y="68579"/>
                </a:lnTo>
                <a:lnTo>
                  <a:pt x="385571" y="73151"/>
                </a:lnTo>
                <a:lnTo>
                  <a:pt x="390143" y="73151"/>
                </a:lnTo>
                <a:close/>
              </a:path>
              <a:path w="528827" h="702563">
                <a:moveTo>
                  <a:pt x="138683" y="438911"/>
                </a:moveTo>
                <a:lnTo>
                  <a:pt x="0" y="438911"/>
                </a:lnTo>
                <a:lnTo>
                  <a:pt x="12191" y="451103"/>
                </a:lnTo>
                <a:lnTo>
                  <a:pt x="12191" y="448055"/>
                </a:lnTo>
                <a:lnTo>
                  <a:pt x="15239" y="440435"/>
                </a:lnTo>
                <a:lnTo>
                  <a:pt x="22906" y="448055"/>
                </a:lnTo>
                <a:lnTo>
                  <a:pt x="132587" y="448055"/>
                </a:lnTo>
                <a:lnTo>
                  <a:pt x="132587" y="443483"/>
                </a:lnTo>
                <a:lnTo>
                  <a:pt x="138683" y="438911"/>
                </a:lnTo>
                <a:close/>
              </a:path>
              <a:path w="528827" h="702563">
                <a:moveTo>
                  <a:pt x="22906" y="448055"/>
                </a:moveTo>
                <a:lnTo>
                  <a:pt x="15239" y="440435"/>
                </a:lnTo>
                <a:lnTo>
                  <a:pt x="12191" y="448055"/>
                </a:lnTo>
                <a:lnTo>
                  <a:pt x="22906" y="448055"/>
                </a:lnTo>
                <a:close/>
              </a:path>
              <a:path w="528827" h="702563">
                <a:moveTo>
                  <a:pt x="264413" y="688108"/>
                </a:moveTo>
                <a:lnTo>
                  <a:pt x="22906" y="448055"/>
                </a:lnTo>
                <a:lnTo>
                  <a:pt x="12191" y="448055"/>
                </a:lnTo>
                <a:lnTo>
                  <a:pt x="12191" y="451103"/>
                </a:lnTo>
                <a:lnTo>
                  <a:pt x="260603" y="699515"/>
                </a:lnTo>
                <a:lnTo>
                  <a:pt x="260603" y="691895"/>
                </a:lnTo>
                <a:lnTo>
                  <a:pt x="264413" y="688108"/>
                </a:lnTo>
                <a:close/>
              </a:path>
              <a:path w="528827" h="702563">
                <a:moveTo>
                  <a:pt x="394715" y="438911"/>
                </a:moveTo>
                <a:lnTo>
                  <a:pt x="394715" y="79247"/>
                </a:lnTo>
                <a:lnTo>
                  <a:pt x="132587" y="79247"/>
                </a:lnTo>
                <a:lnTo>
                  <a:pt x="132587" y="438911"/>
                </a:lnTo>
                <a:lnTo>
                  <a:pt x="138683" y="438911"/>
                </a:lnTo>
                <a:lnTo>
                  <a:pt x="138683" y="88391"/>
                </a:lnTo>
                <a:lnTo>
                  <a:pt x="143255" y="83819"/>
                </a:lnTo>
                <a:lnTo>
                  <a:pt x="143255" y="88391"/>
                </a:lnTo>
                <a:lnTo>
                  <a:pt x="385571" y="88391"/>
                </a:lnTo>
                <a:lnTo>
                  <a:pt x="385571" y="83819"/>
                </a:lnTo>
                <a:lnTo>
                  <a:pt x="390143" y="88391"/>
                </a:lnTo>
                <a:lnTo>
                  <a:pt x="390143" y="438911"/>
                </a:lnTo>
                <a:lnTo>
                  <a:pt x="394715" y="438911"/>
                </a:lnTo>
                <a:close/>
              </a:path>
              <a:path w="528827" h="702563">
                <a:moveTo>
                  <a:pt x="143255" y="448055"/>
                </a:moveTo>
                <a:lnTo>
                  <a:pt x="143255" y="88391"/>
                </a:lnTo>
                <a:lnTo>
                  <a:pt x="138683" y="88391"/>
                </a:lnTo>
                <a:lnTo>
                  <a:pt x="138683" y="438911"/>
                </a:lnTo>
                <a:lnTo>
                  <a:pt x="132587" y="443483"/>
                </a:lnTo>
                <a:lnTo>
                  <a:pt x="132587" y="448055"/>
                </a:lnTo>
                <a:lnTo>
                  <a:pt x="143255" y="448055"/>
                </a:lnTo>
                <a:close/>
              </a:path>
              <a:path w="528827" h="702563">
                <a:moveTo>
                  <a:pt x="143255" y="88391"/>
                </a:moveTo>
                <a:lnTo>
                  <a:pt x="143255" y="83819"/>
                </a:lnTo>
                <a:lnTo>
                  <a:pt x="138683" y="88391"/>
                </a:lnTo>
                <a:lnTo>
                  <a:pt x="143255" y="88391"/>
                </a:lnTo>
                <a:close/>
              </a:path>
              <a:path w="528827" h="702563">
                <a:moveTo>
                  <a:pt x="268223" y="691895"/>
                </a:moveTo>
                <a:lnTo>
                  <a:pt x="264413" y="688108"/>
                </a:lnTo>
                <a:lnTo>
                  <a:pt x="260603" y="691895"/>
                </a:lnTo>
                <a:lnTo>
                  <a:pt x="268223" y="691895"/>
                </a:lnTo>
                <a:close/>
              </a:path>
              <a:path w="528827" h="702563">
                <a:moveTo>
                  <a:pt x="268223" y="698018"/>
                </a:moveTo>
                <a:lnTo>
                  <a:pt x="268223" y="691895"/>
                </a:lnTo>
                <a:lnTo>
                  <a:pt x="260603" y="691895"/>
                </a:lnTo>
                <a:lnTo>
                  <a:pt x="260603" y="699515"/>
                </a:lnTo>
                <a:lnTo>
                  <a:pt x="263651" y="702563"/>
                </a:lnTo>
                <a:lnTo>
                  <a:pt x="268223" y="698018"/>
                </a:lnTo>
                <a:close/>
              </a:path>
              <a:path w="528827" h="702563">
                <a:moveTo>
                  <a:pt x="516635" y="451033"/>
                </a:moveTo>
                <a:lnTo>
                  <a:pt x="516635" y="448055"/>
                </a:lnTo>
                <a:lnTo>
                  <a:pt x="505921" y="448055"/>
                </a:lnTo>
                <a:lnTo>
                  <a:pt x="264413" y="688108"/>
                </a:lnTo>
                <a:lnTo>
                  <a:pt x="268223" y="691895"/>
                </a:lnTo>
                <a:lnTo>
                  <a:pt x="268223" y="698018"/>
                </a:lnTo>
                <a:lnTo>
                  <a:pt x="516635" y="451033"/>
                </a:lnTo>
                <a:close/>
              </a:path>
              <a:path w="528827" h="702563">
                <a:moveTo>
                  <a:pt x="390143" y="88391"/>
                </a:moveTo>
                <a:lnTo>
                  <a:pt x="385571" y="83819"/>
                </a:lnTo>
                <a:lnTo>
                  <a:pt x="385571" y="88391"/>
                </a:lnTo>
                <a:lnTo>
                  <a:pt x="390143" y="88391"/>
                </a:lnTo>
                <a:close/>
              </a:path>
              <a:path w="528827" h="702563">
                <a:moveTo>
                  <a:pt x="394715" y="448055"/>
                </a:moveTo>
                <a:lnTo>
                  <a:pt x="394715" y="443483"/>
                </a:lnTo>
                <a:lnTo>
                  <a:pt x="390143" y="438911"/>
                </a:lnTo>
                <a:lnTo>
                  <a:pt x="390143" y="88391"/>
                </a:lnTo>
                <a:lnTo>
                  <a:pt x="385571" y="88391"/>
                </a:lnTo>
                <a:lnTo>
                  <a:pt x="385571" y="448055"/>
                </a:lnTo>
                <a:lnTo>
                  <a:pt x="394715" y="448055"/>
                </a:lnTo>
                <a:close/>
              </a:path>
              <a:path w="528827" h="702563">
                <a:moveTo>
                  <a:pt x="528827" y="438911"/>
                </a:moveTo>
                <a:lnTo>
                  <a:pt x="390143" y="438911"/>
                </a:lnTo>
                <a:lnTo>
                  <a:pt x="394715" y="443483"/>
                </a:lnTo>
                <a:lnTo>
                  <a:pt x="394715" y="448055"/>
                </a:lnTo>
                <a:lnTo>
                  <a:pt x="505921" y="448055"/>
                </a:lnTo>
                <a:lnTo>
                  <a:pt x="513587" y="440435"/>
                </a:lnTo>
                <a:lnTo>
                  <a:pt x="516635" y="448055"/>
                </a:lnTo>
                <a:lnTo>
                  <a:pt x="516635" y="451033"/>
                </a:lnTo>
                <a:lnTo>
                  <a:pt x="528827" y="438911"/>
                </a:lnTo>
                <a:close/>
              </a:path>
              <a:path w="528827" h="702563">
                <a:moveTo>
                  <a:pt x="516635" y="448055"/>
                </a:moveTo>
                <a:lnTo>
                  <a:pt x="513587" y="440435"/>
                </a:lnTo>
                <a:lnTo>
                  <a:pt x="505921" y="448055"/>
                </a:lnTo>
                <a:lnTo>
                  <a:pt x="516635" y="448055"/>
                </a:lnTo>
                <a:close/>
              </a:path>
            </a:pathLst>
          </a:custGeom>
          <a:solidFill>
            <a:srgbClr val="000000"/>
          </a:solidFill>
        </p:spPr>
        <p:txBody>
          <a:bodyPr wrap="square" lIns="0" tIns="0" rIns="0" bIns="0" rtlCol="0">
            <a:noAutofit/>
          </a:bodyPr>
          <a:lstStyle/>
          <a:p>
            <a:endParaRPr/>
          </a:p>
        </p:txBody>
      </p:sp>
      <p:sp>
        <p:nvSpPr>
          <p:cNvPr id="20" name="object 20"/>
          <p:cNvSpPr/>
          <p:nvPr/>
        </p:nvSpPr>
        <p:spPr>
          <a:xfrm>
            <a:off x="1229749" y="5865876"/>
            <a:ext cx="8298179" cy="708659"/>
          </a:xfrm>
          <a:custGeom>
            <a:avLst/>
            <a:gdLst/>
            <a:ahLst/>
            <a:cxnLst/>
            <a:rect l="l" t="t" r="r" b="b"/>
            <a:pathLst>
              <a:path w="8298179" h="708659">
                <a:moveTo>
                  <a:pt x="0" y="0"/>
                </a:moveTo>
                <a:lnTo>
                  <a:pt x="0" y="708659"/>
                </a:lnTo>
                <a:lnTo>
                  <a:pt x="8298179" y="708659"/>
                </a:lnTo>
                <a:lnTo>
                  <a:pt x="8298179" y="0"/>
                </a:lnTo>
                <a:lnTo>
                  <a:pt x="0" y="0"/>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217557" y="5853683"/>
            <a:ext cx="8324084" cy="733043"/>
          </a:xfrm>
          <a:custGeom>
            <a:avLst/>
            <a:gdLst/>
            <a:ahLst/>
            <a:cxnLst/>
            <a:rect l="l" t="t" r="r" b="b"/>
            <a:pathLst>
              <a:path w="8324084" h="733043">
                <a:moveTo>
                  <a:pt x="25907" y="708659"/>
                </a:moveTo>
                <a:lnTo>
                  <a:pt x="25907" y="644651"/>
                </a:lnTo>
                <a:lnTo>
                  <a:pt x="0" y="644651"/>
                </a:lnTo>
                <a:lnTo>
                  <a:pt x="0" y="720851"/>
                </a:lnTo>
                <a:lnTo>
                  <a:pt x="12191" y="720851"/>
                </a:lnTo>
                <a:lnTo>
                  <a:pt x="12191" y="708659"/>
                </a:lnTo>
                <a:lnTo>
                  <a:pt x="25907" y="708659"/>
                </a:lnTo>
                <a:close/>
              </a:path>
              <a:path w="8324084" h="733043">
                <a:moveTo>
                  <a:pt x="41147" y="733043"/>
                </a:moveTo>
                <a:lnTo>
                  <a:pt x="41147" y="708659"/>
                </a:lnTo>
                <a:lnTo>
                  <a:pt x="12191" y="708659"/>
                </a:lnTo>
                <a:lnTo>
                  <a:pt x="12191" y="720851"/>
                </a:lnTo>
                <a:lnTo>
                  <a:pt x="25907" y="720851"/>
                </a:lnTo>
                <a:lnTo>
                  <a:pt x="25907" y="733043"/>
                </a:lnTo>
                <a:lnTo>
                  <a:pt x="41147" y="733043"/>
                </a:lnTo>
                <a:close/>
              </a:path>
              <a:path w="8324084" h="733043">
                <a:moveTo>
                  <a:pt x="25907" y="733043"/>
                </a:moveTo>
                <a:lnTo>
                  <a:pt x="25907" y="720851"/>
                </a:lnTo>
                <a:lnTo>
                  <a:pt x="12191" y="720851"/>
                </a:lnTo>
                <a:lnTo>
                  <a:pt x="12191" y="733043"/>
                </a:lnTo>
                <a:lnTo>
                  <a:pt x="25907" y="733043"/>
                </a:lnTo>
                <a:close/>
              </a:path>
              <a:path w="8324084" h="733043">
                <a:moveTo>
                  <a:pt x="25907" y="618743"/>
                </a:moveTo>
                <a:lnTo>
                  <a:pt x="25907" y="542543"/>
                </a:lnTo>
                <a:lnTo>
                  <a:pt x="0" y="542543"/>
                </a:lnTo>
                <a:lnTo>
                  <a:pt x="0" y="618743"/>
                </a:lnTo>
                <a:lnTo>
                  <a:pt x="25907" y="618743"/>
                </a:lnTo>
                <a:close/>
              </a:path>
              <a:path w="8324084" h="733043">
                <a:moveTo>
                  <a:pt x="25907" y="518159"/>
                </a:moveTo>
                <a:lnTo>
                  <a:pt x="25907" y="441959"/>
                </a:lnTo>
                <a:lnTo>
                  <a:pt x="0" y="441959"/>
                </a:lnTo>
                <a:lnTo>
                  <a:pt x="0" y="518159"/>
                </a:lnTo>
                <a:lnTo>
                  <a:pt x="25907" y="518159"/>
                </a:lnTo>
                <a:close/>
              </a:path>
              <a:path w="8324084" h="733043">
                <a:moveTo>
                  <a:pt x="25907" y="416051"/>
                </a:moveTo>
                <a:lnTo>
                  <a:pt x="25907" y="339851"/>
                </a:lnTo>
                <a:lnTo>
                  <a:pt x="0" y="339851"/>
                </a:lnTo>
                <a:lnTo>
                  <a:pt x="0" y="416051"/>
                </a:lnTo>
                <a:lnTo>
                  <a:pt x="25907" y="416051"/>
                </a:lnTo>
                <a:close/>
              </a:path>
              <a:path w="8324084" h="733043">
                <a:moveTo>
                  <a:pt x="25907" y="313943"/>
                </a:moveTo>
                <a:lnTo>
                  <a:pt x="25907" y="237743"/>
                </a:lnTo>
                <a:lnTo>
                  <a:pt x="0" y="237743"/>
                </a:lnTo>
                <a:lnTo>
                  <a:pt x="0" y="313943"/>
                </a:lnTo>
                <a:lnTo>
                  <a:pt x="25907" y="313943"/>
                </a:lnTo>
                <a:close/>
              </a:path>
              <a:path w="8324084" h="733043">
                <a:moveTo>
                  <a:pt x="25907" y="213359"/>
                </a:moveTo>
                <a:lnTo>
                  <a:pt x="25907" y="137159"/>
                </a:lnTo>
                <a:lnTo>
                  <a:pt x="0" y="137159"/>
                </a:lnTo>
                <a:lnTo>
                  <a:pt x="0" y="213359"/>
                </a:lnTo>
                <a:lnTo>
                  <a:pt x="25907" y="213359"/>
                </a:lnTo>
                <a:close/>
              </a:path>
              <a:path w="8324084" h="733043">
                <a:moveTo>
                  <a:pt x="25907" y="111251"/>
                </a:moveTo>
                <a:lnTo>
                  <a:pt x="25907" y="35051"/>
                </a:lnTo>
                <a:lnTo>
                  <a:pt x="0" y="35051"/>
                </a:lnTo>
                <a:lnTo>
                  <a:pt x="0" y="111251"/>
                </a:lnTo>
                <a:lnTo>
                  <a:pt x="25907" y="111251"/>
                </a:lnTo>
                <a:close/>
              </a:path>
              <a:path w="8324084" h="733043">
                <a:moveTo>
                  <a:pt x="92963" y="25907"/>
                </a:moveTo>
                <a:lnTo>
                  <a:pt x="92963" y="0"/>
                </a:lnTo>
                <a:lnTo>
                  <a:pt x="16763" y="0"/>
                </a:lnTo>
                <a:lnTo>
                  <a:pt x="16763" y="25907"/>
                </a:lnTo>
                <a:lnTo>
                  <a:pt x="92963" y="25907"/>
                </a:lnTo>
                <a:close/>
              </a:path>
              <a:path w="8324084" h="733043">
                <a:moveTo>
                  <a:pt x="193547" y="25907"/>
                </a:moveTo>
                <a:lnTo>
                  <a:pt x="193547" y="0"/>
                </a:lnTo>
                <a:lnTo>
                  <a:pt x="117347" y="0"/>
                </a:lnTo>
                <a:lnTo>
                  <a:pt x="117347" y="25907"/>
                </a:lnTo>
                <a:lnTo>
                  <a:pt x="193547" y="25907"/>
                </a:lnTo>
                <a:close/>
              </a:path>
              <a:path w="8324084" h="733043">
                <a:moveTo>
                  <a:pt x="295655" y="25907"/>
                </a:moveTo>
                <a:lnTo>
                  <a:pt x="295655" y="0"/>
                </a:lnTo>
                <a:lnTo>
                  <a:pt x="219455" y="0"/>
                </a:lnTo>
                <a:lnTo>
                  <a:pt x="219455" y="25907"/>
                </a:lnTo>
                <a:lnTo>
                  <a:pt x="295655" y="25907"/>
                </a:lnTo>
                <a:close/>
              </a:path>
              <a:path w="8324084" h="733043">
                <a:moveTo>
                  <a:pt x="397760" y="25907"/>
                </a:moveTo>
                <a:lnTo>
                  <a:pt x="397760" y="0"/>
                </a:lnTo>
                <a:lnTo>
                  <a:pt x="321560" y="0"/>
                </a:lnTo>
                <a:lnTo>
                  <a:pt x="321560" y="25907"/>
                </a:lnTo>
                <a:lnTo>
                  <a:pt x="397760" y="25907"/>
                </a:lnTo>
                <a:close/>
              </a:path>
              <a:path w="8324084" h="733043">
                <a:moveTo>
                  <a:pt x="498344" y="25907"/>
                </a:moveTo>
                <a:lnTo>
                  <a:pt x="498344" y="0"/>
                </a:lnTo>
                <a:lnTo>
                  <a:pt x="422144" y="0"/>
                </a:lnTo>
                <a:lnTo>
                  <a:pt x="422144" y="25907"/>
                </a:lnTo>
                <a:lnTo>
                  <a:pt x="498344" y="25907"/>
                </a:lnTo>
                <a:close/>
              </a:path>
              <a:path w="8324084" h="733043">
                <a:moveTo>
                  <a:pt x="600452" y="25907"/>
                </a:moveTo>
                <a:lnTo>
                  <a:pt x="600452" y="0"/>
                </a:lnTo>
                <a:lnTo>
                  <a:pt x="524252" y="0"/>
                </a:lnTo>
                <a:lnTo>
                  <a:pt x="524252" y="25907"/>
                </a:lnTo>
                <a:lnTo>
                  <a:pt x="600452" y="25907"/>
                </a:lnTo>
                <a:close/>
              </a:path>
              <a:path w="8324084" h="733043">
                <a:moveTo>
                  <a:pt x="702560" y="25907"/>
                </a:moveTo>
                <a:lnTo>
                  <a:pt x="702560" y="0"/>
                </a:lnTo>
                <a:lnTo>
                  <a:pt x="626360" y="0"/>
                </a:lnTo>
                <a:lnTo>
                  <a:pt x="626360" y="25907"/>
                </a:lnTo>
                <a:lnTo>
                  <a:pt x="702560" y="25907"/>
                </a:lnTo>
                <a:close/>
              </a:path>
              <a:path w="8324084" h="733043">
                <a:moveTo>
                  <a:pt x="803144" y="25907"/>
                </a:moveTo>
                <a:lnTo>
                  <a:pt x="803144" y="0"/>
                </a:lnTo>
                <a:lnTo>
                  <a:pt x="726944" y="0"/>
                </a:lnTo>
                <a:lnTo>
                  <a:pt x="726944" y="25907"/>
                </a:lnTo>
                <a:lnTo>
                  <a:pt x="803144" y="25907"/>
                </a:lnTo>
                <a:close/>
              </a:path>
              <a:path w="8324084" h="733043">
                <a:moveTo>
                  <a:pt x="905252" y="25907"/>
                </a:moveTo>
                <a:lnTo>
                  <a:pt x="905252" y="0"/>
                </a:lnTo>
                <a:lnTo>
                  <a:pt x="829052" y="0"/>
                </a:lnTo>
                <a:lnTo>
                  <a:pt x="829052" y="25907"/>
                </a:lnTo>
                <a:lnTo>
                  <a:pt x="905252" y="25907"/>
                </a:lnTo>
                <a:close/>
              </a:path>
              <a:path w="8324084" h="733043">
                <a:moveTo>
                  <a:pt x="1007360" y="25907"/>
                </a:moveTo>
                <a:lnTo>
                  <a:pt x="1007360" y="0"/>
                </a:lnTo>
                <a:lnTo>
                  <a:pt x="931160" y="0"/>
                </a:lnTo>
                <a:lnTo>
                  <a:pt x="931160" y="25907"/>
                </a:lnTo>
                <a:lnTo>
                  <a:pt x="1007360" y="25907"/>
                </a:lnTo>
                <a:close/>
              </a:path>
              <a:path w="8324084" h="733043">
                <a:moveTo>
                  <a:pt x="1107944" y="25907"/>
                </a:moveTo>
                <a:lnTo>
                  <a:pt x="1107944" y="0"/>
                </a:lnTo>
                <a:lnTo>
                  <a:pt x="1031744" y="0"/>
                </a:lnTo>
                <a:lnTo>
                  <a:pt x="1031744" y="25907"/>
                </a:lnTo>
                <a:lnTo>
                  <a:pt x="1107944" y="25907"/>
                </a:lnTo>
                <a:close/>
              </a:path>
              <a:path w="8324084" h="733043">
                <a:moveTo>
                  <a:pt x="1210052" y="25907"/>
                </a:moveTo>
                <a:lnTo>
                  <a:pt x="1210052" y="0"/>
                </a:lnTo>
                <a:lnTo>
                  <a:pt x="1133852" y="0"/>
                </a:lnTo>
                <a:lnTo>
                  <a:pt x="1133852" y="25907"/>
                </a:lnTo>
                <a:lnTo>
                  <a:pt x="1210052" y="25907"/>
                </a:lnTo>
                <a:close/>
              </a:path>
              <a:path w="8324084" h="733043">
                <a:moveTo>
                  <a:pt x="1312160" y="25907"/>
                </a:moveTo>
                <a:lnTo>
                  <a:pt x="1312160" y="0"/>
                </a:lnTo>
                <a:lnTo>
                  <a:pt x="1235960" y="0"/>
                </a:lnTo>
                <a:lnTo>
                  <a:pt x="1235960" y="25907"/>
                </a:lnTo>
                <a:lnTo>
                  <a:pt x="1312160" y="25907"/>
                </a:lnTo>
                <a:close/>
              </a:path>
              <a:path w="8324084" h="733043">
                <a:moveTo>
                  <a:pt x="1412744" y="25907"/>
                </a:moveTo>
                <a:lnTo>
                  <a:pt x="1412744" y="0"/>
                </a:lnTo>
                <a:lnTo>
                  <a:pt x="1336544" y="0"/>
                </a:lnTo>
                <a:lnTo>
                  <a:pt x="1336544" y="25907"/>
                </a:lnTo>
                <a:lnTo>
                  <a:pt x="1412744" y="25907"/>
                </a:lnTo>
                <a:close/>
              </a:path>
              <a:path w="8324084" h="733043">
                <a:moveTo>
                  <a:pt x="1514852" y="25907"/>
                </a:moveTo>
                <a:lnTo>
                  <a:pt x="1514852" y="0"/>
                </a:lnTo>
                <a:lnTo>
                  <a:pt x="1438652" y="0"/>
                </a:lnTo>
                <a:lnTo>
                  <a:pt x="1438652" y="25907"/>
                </a:lnTo>
                <a:lnTo>
                  <a:pt x="1514852" y="25907"/>
                </a:lnTo>
                <a:close/>
              </a:path>
              <a:path w="8324084" h="733043">
                <a:moveTo>
                  <a:pt x="1616960" y="25907"/>
                </a:moveTo>
                <a:lnTo>
                  <a:pt x="1616960" y="0"/>
                </a:lnTo>
                <a:lnTo>
                  <a:pt x="1540760" y="0"/>
                </a:lnTo>
                <a:lnTo>
                  <a:pt x="1540760" y="25907"/>
                </a:lnTo>
                <a:lnTo>
                  <a:pt x="1616960" y="25907"/>
                </a:lnTo>
                <a:close/>
              </a:path>
              <a:path w="8324084" h="733043">
                <a:moveTo>
                  <a:pt x="1717544" y="25907"/>
                </a:moveTo>
                <a:lnTo>
                  <a:pt x="1717544" y="0"/>
                </a:lnTo>
                <a:lnTo>
                  <a:pt x="1641344" y="0"/>
                </a:lnTo>
                <a:lnTo>
                  <a:pt x="1641344" y="25907"/>
                </a:lnTo>
                <a:lnTo>
                  <a:pt x="1717544" y="25907"/>
                </a:lnTo>
                <a:close/>
              </a:path>
              <a:path w="8324084" h="733043">
                <a:moveTo>
                  <a:pt x="1819652" y="25907"/>
                </a:moveTo>
                <a:lnTo>
                  <a:pt x="1819652" y="0"/>
                </a:lnTo>
                <a:lnTo>
                  <a:pt x="1743452" y="0"/>
                </a:lnTo>
                <a:lnTo>
                  <a:pt x="1743452" y="25907"/>
                </a:lnTo>
                <a:lnTo>
                  <a:pt x="1819652" y="25907"/>
                </a:lnTo>
                <a:close/>
              </a:path>
              <a:path w="8324084" h="733043">
                <a:moveTo>
                  <a:pt x="1921760" y="25907"/>
                </a:moveTo>
                <a:lnTo>
                  <a:pt x="1921760" y="0"/>
                </a:lnTo>
                <a:lnTo>
                  <a:pt x="1845560" y="0"/>
                </a:lnTo>
                <a:lnTo>
                  <a:pt x="1845560" y="25907"/>
                </a:lnTo>
                <a:lnTo>
                  <a:pt x="1921760" y="25907"/>
                </a:lnTo>
                <a:close/>
              </a:path>
              <a:path w="8324084" h="733043">
                <a:moveTo>
                  <a:pt x="2022344" y="25907"/>
                </a:moveTo>
                <a:lnTo>
                  <a:pt x="2022344" y="0"/>
                </a:lnTo>
                <a:lnTo>
                  <a:pt x="1946144" y="0"/>
                </a:lnTo>
                <a:lnTo>
                  <a:pt x="1946144" y="25907"/>
                </a:lnTo>
                <a:lnTo>
                  <a:pt x="2022344" y="25907"/>
                </a:lnTo>
                <a:close/>
              </a:path>
              <a:path w="8324084" h="733043">
                <a:moveTo>
                  <a:pt x="2124452" y="25907"/>
                </a:moveTo>
                <a:lnTo>
                  <a:pt x="2124452" y="0"/>
                </a:lnTo>
                <a:lnTo>
                  <a:pt x="2048252" y="0"/>
                </a:lnTo>
                <a:lnTo>
                  <a:pt x="2048252" y="25907"/>
                </a:lnTo>
                <a:lnTo>
                  <a:pt x="2124452" y="25907"/>
                </a:lnTo>
                <a:close/>
              </a:path>
              <a:path w="8324084" h="733043">
                <a:moveTo>
                  <a:pt x="2226560" y="25907"/>
                </a:moveTo>
                <a:lnTo>
                  <a:pt x="2226560" y="0"/>
                </a:lnTo>
                <a:lnTo>
                  <a:pt x="2150360" y="0"/>
                </a:lnTo>
                <a:lnTo>
                  <a:pt x="2150360" y="25907"/>
                </a:lnTo>
                <a:lnTo>
                  <a:pt x="2226560" y="25907"/>
                </a:lnTo>
                <a:close/>
              </a:path>
              <a:path w="8324084" h="733043">
                <a:moveTo>
                  <a:pt x="2327144" y="25907"/>
                </a:moveTo>
                <a:lnTo>
                  <a:pt x="2327144" y="0"/>
                </a:lnTo>
                <a:lnTo>
                  <a:pt x="2250944" y="0"/>
                </a:lnTo>
                <a:lnTo>
                  <a:pt x="2250944" y="25907"/>
                </a:lnTo>
                <a:lnTo>
                  <a:pt x="2327144" y="25907"/>
                </a:lnTo>
                <a:close/>
              </a:path>
              <a:path w="8324084" h="733043">
                <a:moveTo>
                  <a:pt x="2429252" y="25907"/>
                </a:moveTo>
                <a:lnTo>
                  <a:pt x="2429252" y="0"/>
                </a:lnTo>
                <a:lnTo>
                  <a:pt x="2353052" y="0"/>
                </a:lnTo>
                <a:lnTo>
                  <a:pt x="2353052" y="25907"/>
                </a:lnTo>
                <a:lnTo>
                  <a:pt x="2429252" y="25907"/>
                </a:lnTo>
                <a:close/>
              </a:path>
              <a:path w="8324084" h="733043">
                <a:moveTo>
                  <a:pt x="2531360" y="25907"/>
                </a:moveTo>
                <a:lnTo>
                  <a:pt x="2531360" y="0"/>
                </a:lnTo>
                <a:lnTo>
                  <a:pt x="2455160" y="0"/>
                </a:lnTo>
                <a:lnTo>
                  <a:pt x="2455160" y="25907"/>
                </a:lnTo>
                <a:lnTo>
                  <a:pt x="2531360" y="25907"/>
                </a:lnTo>
                <a:close/>
              </a:path>
              <a:path w="8324084" h="733043">
                <a:moveTo>
                  <a:pt x="2631944" y="25907"/>
                </a:moveTo>
                <a:lnTo>
                  <a:pt x="2631944" y="0"/>
                </a:lnTo>
                <a:lnTo>
                  <a:pt x="2555744" y="0"/>
                </a:lnTo>
                <a:lnTo>
                  <a:pt x="2555744" y="25907"/>
                </a:lnTo>
                <a:lnTo>
                  <a:pt x="2631944" y="25907"/>
                </a:lnTo>
                <a:close/>
              </a:path>
              <a:path w="8324084" h="733043">
                <a:moveTo>
                  <a:pt x="2734052" y="25907"/>
                </a:moveTo>
                <a:lnTo>
                  <a:pt x="2734052" y="0"/>
                </a:lnTo>
                <a:lnTo>
                  <a:pt x="2657852" y="0"/>
                </a:lnTo>
                <a:lnTo>
                  <a:pt x="2657852" y="25907"/>
                </a:lnTo>
                <a:lnTo>
                  <a:pt x="2734052" y="25907"/>
                </a:lnTo>
                <a:close/>
              </a:path>
              <a:path w="8324084" h="733043">
                <a:moveTo>
                  <a:pt x="2836160" y="25907"/>
                </a:moveTo>
                <a:lnTo>
                  <a:pt x="2836160" y="0"/>
                </a:lnTo>
                <a:lnTo>
                  <a:pt x="2759960" y="0"/>
                </a:lnTo>
                <a:lnTo>
                  <a:pt x="2759960" y="25907"/>
                </a:lnTo>
                <a:lnTo>
                  <a:pt x="2836160" y="25907"/>
                </a:lnTo>
                <a:close/>
              </a:path>
              <a:path w="8324084" h="733043">
                <a:moveTo>
                  <a:pt x="2936744" y="25907"/>
                </a:moveTo>
                <a:lnTo>
                  <a:pt x="2936744" y="0"/>
                </a:lnTo>
                <a:lnTo>
                  <a:pt x="2860544" y="0"/>
                </a:lnTo>
                <a:lnTo>
                  <a:pt x="2860544" y="25907"/>
                </a:lnTo>
                <a:lnTo>
                  <a:pt x="2936744" y="25907"/>
                </a:lnTo>
                <a:close/>
              </a:path>
              <a:path w="8324084" h="733043">
                <a:moveTo>
                  <a:pt x="3038852" y="25907"/>
                </a:moveTo>
                <a:lnTo>
                  <a:pt x="3038852" y="0"/>
                </a:lnTo>
                <a:lnTo>
                  <a:pt x="2962652" y="0"/>
                </a:lnTo>
                <a:lnTo>
                  <a:pt x="2962652" y="25907"/>
                </a:lnTo>
                <a:lnTo>
                  <a:pt x="3038852" y="25907"/>
                </a:lnTo>
                <a:close/>
              </a:path>
              <a:path w="8324084" h="733043">
                <a:moveTo>
                  <a:pt x="3140960" y="25907"/>
                </a:moveTo>
                <a:lnTo>
                  <a:pt x="3140960" y="0"/>
                </a:lnTo>
                <a:lnTo>
                  <a:pt x="3064760" y="0"/>
                </a:lnTo>
                <a:lnTo>
                  <a:pt x="3064760" y="25907"/>
                </a:lnTo>
                <a:lnTo>
                  <a:pt x="3140960" y="25907"/>
                </a:lnTo>
                <a:close/>
              </a:path>
              <a:path w="8324084" h="733043">
                <a:moveTo>
                  <a:pt x="3241544" y="25907"/>
                </a:moveTo>
                <a:lnTo>
                  <a:pt x="3241544" y="0"/>
                </a:lnTo>
                <a:lnTo>
                  <a:pt x="3165344" y="0"/>
                </a:lnTo>
                <a:lnTo>
                  <a:pt x="3165344" y="25907"/>
                </a:lnTo>
                <a:lnTo>
                  <a:pt x="3241544" y="25907"/>
                </a:lnTo>
                <a:close/>
              </a:path>
              <a:path w="8324084" h="733043">
                <a:moveTo>
                  <a:pt x="3343652" y="25907"/>
                </a:moveTo>
                <a:lnTo>
                  <a:pt x="3343652" y="0"/>
                </a:lnTo>
                <a:lnTo>
                  <a:pt x="3267452" y="0"/>
                </a:lnTo>
                <a:lnTo>
                  <a:pt x="3267452" y="25907"/>
                </a:lnTo>
                <a:lnTo>
                  <a:pt x="3343652" y="25907"/>
                </a:lnTo>
                <a:close/>
              </a:path>
              <a:path w="8324084" h="733043">
                <a:moveTo>
                  <a:pt x="3445760" y="25907"/>
                </a:moveTo>
                <a:lnTo>
                  <a:pt x="3445760" y="0"/>
                </a:lnTo>
                <a:lnTo>
                  <a:pt x="3369560" y="0"/>
                </a:lnTo>
                <a:lnTo>
                  <a:pt x="3369560" y="25907"/>
                </a:lnTo>
                <a:lnTo>
                  <a:pt x="3445760" y="25907"/>
                </a:lnTo>
                <a:close/>
              </a:path>
              <a:path w="8324084" h="733043">
                <a:moveTo>
                  <a:pt x="3546344" y="25907"/>
                </a:moveTo>
                <a:lnTo>
                  <a:pt x="3546344" y="0"/>
                </a:lnTo>
                <a:lnTo>
                  <a:pt x="3470144" y="0"/>
                </a:lnTo>
                <a:lnTo>
                  <a:pt x="3470144" y="25907"/>
                </a:lnTo>
                <a:lnTo>
                  <a:pt x="3546344" y="25907"/>
                </a:lnTo>
                <a:close/>
              </a:path>
              <a:path w="8324084" h="733043">
                <a:moveTo>
                  <a:pt x="3648452" y="25907"/>
                </a:moveTo>
                <a:lnTo>
                  <a:pt x="3648452" y="0"/>
                </a:lnTo>
                <a:lnTo>
                  <a:pt x="3572252" y="0"/>
                </a:lnTo>
                <a:lnTo>
                  <a:pt x="3572252" y="25907"/>
                </a:lnTo>
                <a:lnTo>
                  <a:pt x="3648452" y="25907"/>
                </a:lnTo>
                <a:close/>
              </a:path>
              <a:path w="8324084" h="733043">
                <a:moveTo>
                  <a:pt x="3750560" y="25907"/>
                </a:moveTo>
                <a:lnTo>
                  <a:pt x="3750560" y="0"/>
                </a:lnTo>
                <a:lnTo>
                  <a:pt x="3674360" y="0"/>
                </a:lnTo>
                <a:lnTo>
                  <a:pt x="3674360" y="25907"/>
                </a:lnTo>
                <a:lnTo>
                  <a:pt x="3750560" y="25907"/>
                </a:lnTo>
                <a:close/>
              </a:path>
              <a:path w="8324084" h="733043">
                <a:moveTo>
                  <a:pt x="3851144" y="25907"/>
                </a:moveTo>
                <a:lnTo>
                  <a:pt x="3851144" y="0"/>
                </a:lnTo>
                <a:lnTo>
                  <a:pt x="3774944" y="0"/>
                </a:lnTo>
                <a:lnTo>
                  <a:pt x="3774944" y="25907"/>
                </a:lnTo>
                <a:lnTo>
                  <a:pt x="3851144" y="25907"/>
                </a:lnTo>
                <a:close/>
              </a:path>
              <a:path w="8324084" h="733043">
                <a:moveTo>
                  <a:pt x="3953252" y="25907"/>
                </a:moveTo>
                <a:lnTo>
                  <a:pt x="3953252" y="0"/>
                </a:lnTo>
                <a:lnTo>
                  <a:pt x="3877052" y="0"/>
                </a:lnTo>
                <a:lnTo>
                  <a:pt x="3877052" y="25907"/>
                </a:lnTo>
                <a:lnTo>
                  <a:pt x="3953252" y="25907"/>
                </a:lnTo>
                <a:close/>
              </a:path>
              <a:path w="8324084" h="733043">
                <a:moveTo>
                  <a:pt x="4055360" y="25907"/>
                </a:moveTo>
                <a:lnTo>
                  <a:pt x="4055360" y="0"/>
                </a:lnTo>
                <a:lnTo>
                  <a:pt x="3979160" y="0"/>
                </a:lnTo>
                <a:lnTo>
                  <a:pt x="3979160" y="25907"/>
                </a:lnTo>
                <a:lnTo>
                  <a:pt x="4055360" y="25907"/>
                </a:lnTo>
                <a:close/>
              </a:path>
              <a:path w="8324084" h="733043">
                <a:moveTo>
                  <a:pt x="4155944" y="25907"/>
                </a:moveTo>
                <a:lnTo>
                  <a:pt x="4155944" y="0"/>
                </a:lnTo>
                <a:lnTo>
                  <a:pt x="4079744" y="0"/>
                </a:lnTo>
                <a:lnTo>
                  <a:pt x="4079744" y="25907"/>
                </a:lnTo>
                <a:lnTo>
                  <a:pt x="4155944" y="25907"/>
                </a:lnTo>
                <a:close/>
              </a:path>
              <a:path w="8324084" h="733043">
                <a:moveTo>
                  <a:pt x="4258052" y="25907"/>
                </a:moveTo>
                <a:lnTo>
                  <a:pt x="4258052" y="0"/>
                </a:lnTo>
                <a:lnTo>
                  <a:pt x="4181852" y="0"/>
                </a:lnTo>
                <a:lnTo>
                  <a:pt x="4181852" y="25907"/>
                </a:lnTo>
                <a:lnTo>
                  <a:pt x="4258052" y="25907"/>
                </a:lnTo>
                <a:close/>
              </a:path>
              <a:path w="8324084" h="733043">
                <a:moveTo>
                  <a:pt x="4360160" y="25907"/>
                </a:moveTo>
                <a:lnTo>
                  <a:pt x="4360160" y="0"/>
                </a:lnTo>
                <a:lnTo>
                  <a:pt x="4283960" y="0"/>
                </a:lnTo>
                <a:lnTo>
                  <a:pt x="4283960" y="25907"/>
                </a:lnTo>
                <a:lnTo>
                  <a:pt x="4360160" y="25907"/>
                </a:lnTo>
                <a:close/>
              </a:path>
              <a:path w="8324084" h="733043">
                <a:moveTo>
                  <a:pt x="4460744" y="25907"/>
                </a:moveTo>
                <a:lnTo>
                  <a:pt x="4460744" y="0"/>
                </a:lnTo>
                <a:lnTo>
                  <a:pt x="4384544" y="0"/>
                </a:lnTo>
                <a:lnTo>
                  <a:pt x="4384544" y="25907"/>
                </a:lnTo>
                <a:lnTo>
                  <a:pt x="4460744" y="25907"/>
                </a:lnTo>
                <a:close/>
              </a:path>
              <a:path w="8324084" h="733043">
                <a:moveTo>
                  <a:pt x="4562852" y="25907"/>
                </a:moveTo>
                <a:lnTo>
                  <a:pt x="4562852" y="0"/>
                </a:lnTo>
                <a:lnTo>
                  <a:pt x="4486652" y="0"/>
                </a:lnTo>
                <a:lnTo>
                  <a:pt x="4486652" y="25907"/>
                </a:lnTo>
                <a:lnTo>
                  <a:pt x="4562852" y="25907"/>
                </a:lnTo>
                <a:close/>
              </a:path>
              <a:path w="8324084" h="733043">
                <a:moveTo>
                  <a:pt x="4664960" y="25907"/>
                </a:moveTo>
                <a:lnTo>
                  <a:pt x="4664960" y="0"/>
                </a:lnTo>
                <a:lnTo>
                  <a:pt x="4588760" y="0"/>
                </a:lnTo>
                <a:lnTo>
                  <a:pt x="4588760" y="25907"/>
                </a:lnTo>
                <a:lnTo>
                  <a:pt x="4664960" y="25907"/>
                </a:lnTo>
                <a:close/>
              </a:path>
              <a:path w="8324084" h="733043">
                <a:moveTo>
                  <a:pt x="4765544" y="25907"/>
                </a:moveTo>
                <a:lnTo>
                  <a:pt x="4765544" y="0"/>
                </a:lnTo>
                <a:lnTo>
                  <a:pt x="4689344" y="0"/>
                </a:lnTo>
                <a:lnTo>
                  <a:pt x="4689344" y="25907"/>
                </a:lnTo>
                <a:lnTo>
                  <a:pt x="4765544" y="25907"/>
                </a:lnTo>
                <a:close/>
              </a:path>
              <a:path w="8324084" h="733043">
                <a:moveTo>
                  <a:pt x="4867652" y="25907"/>
                </a:moveTo>
                <a:lnTo>
                  <a:pt x="4867652" y="0"/>
                </a:lnTo>
                <a:lnTo>
                  <a:pt x="4791452" y="0"/>
                </a:lnTo>
                <a:lnTo>
                  <a:pt x="4791452" y="25907"/>
                </a:lnTo>
                <a:lnTo>
                  <a:pt x="4867652" y="25907"/>
                </a:lnTo>
                <a:close/>
              </a:path>
              <a:path w="8324084" h="733043">
                <a:moveTo>
                  <a:pt x="4969760" y="25907"/>
                </a:moveTo>
                <a:lnTo>
                  <a:pt x="4969760" y="0"/>
                </a:lnTo>
                <a:lnTo>
                  <a:pt x="4893560" y="0"/>
                </a:lnTo>
                <a:lnTo>
                  <a:pt x="4893560" y="25907"/>
                </a:lnTo>
                <a:lnTo>
                  <a:pt x="4969760" y="25907"/>
                </a:lnTo>
                <a:close/>
              </a:path>
              <a:path w="8324084" h="733043">
                <a:moveTo>
                  <a:pt x="5070344" y="25907"/>
                </a:moveTo>
                <a:lnTo>
                  <a:pt x="5070344" y="0"/>
                </a:lnTo>
                <a:lnTo>
                  <a:pt x="4994144" y="0"/>
                </a:lnTo>
                <a:lnTo>
                  <a:pt x="4994144" y="25907"/>
                </a:lnTo>
                <a:lnTo>
                  <a:pt x="5070344" y="25907"/>
                </a:lnTo>
                <a:close/>
              </a:path>
              <a:path w="8324084" h="733043">
                <a:moveTo>
                  <a:pt x="5172452" y="25907"/>
                </a:moveTo>
                <a:lnTo>
                  <a:pt x="5172452" y="0"/>
                </a:lnTo>
                <a:lnTo>
                  <a:pt x="5096252" y="0"/>
                </a:lnTo>
                <a:lnTo>
                  <a:pt x="5096252" y="25907"/>
                </a:lnTo>
                <a:lnTo>
                  <a:pt x="5172452" y="25907"/>
                </a:lnTo>
                <a:close/>
              </a:path>
              <a:path w="8324084" h="733043">
                <a:moveTo>
                  <a:pt x="5274560" y="25907"/>
                </a:moveTo>
                <a:lnTo>
                  <a:pt x="5274560" y="0"/>
                </a:lnTo>
                <a:lnTo>
                  <a:pt x="5198360" y="0"/>
                </a:lnTo>
                <a:lnTo>
                  <a:pt x="5198360" y="25907"/>
                </a:lnTo>
                <a:lnTo>
                  <a:pt x="5274560" y="25907"/>
                </a:lnTo>
                <a:close/>
              </a:path>
              <a:path w="8324084" h="733043">
                <a:moveTo>
                  <a:pt x="5375144" y="25907"/>
                </a:moveTo>
                <a:lnTo>
                  <a:pt x="5375144" y="0"/>
                </a:lnTo>
                <a:lnTo>
                  <a:pt x="5298944" y="0"/>
                </a:lnTo>
                <a:lnTo>
                  <a:pt x="5298944" y="25907"/>
                </a:lnTo>
                <a:lnTo>
                  <a:pt x="5375144" y="25907"/>
                </a:lnTo>
                <a:close/>
              </a:path>
              <a:path w="8324084" h="733043">
                <a:moveTo>
                  <a:pt x="5477252" y="25907"/>
                </a:moveTo>
                <a:lnTo>
                  <a:pt x="5477252" y="0"/>
                </a:lnTo>
                <a:lnTo>
                  <a:pt x="5401052" y="0"/>
                </a:lnTo>
                <a:lnTo>
                  <a:pt x="5401052" y="25907"/>
                </a:lnTo>
                <a:lnTo>
                  <a:pt x="5477252" y="25907"/>
                </a:lnTo>
                <a:close/>
              </a:path>
              <a:path w="8324084" h="733043">
                <a:moveTo>
                  <a:pt x="5579360" y="25907"/>
                </a:moveTo>
                <a:lnTo>
                  <a:pt x="5579360" y="0"/>
                </a:lnTo>
                <a:lnTo>
                  <a:pt x="5503160" y="0"/>
                </a:lnTo>
                <a:lnTo>
                  <a:pt x="5503160" y="25907"/>
                </a:lnTo>
                <a:lnTo>
                  <a:pt x="5579360" y="25907"/>
                </a:lnTo>
                <a:close/>
              </a:path>
              <a:path w="8324084" h="733043">
                <a:moveTo>
                  <a:pt x="5679944" y="25907"/>
                </a:moveTo>
                <a:lnTo>
                  <a:pt x="5679944" y="0"/>
                </a:lnTo>
                <a:lnTo>
                  <a:pt x="5603744" y="0"/>
                </a:lnTo>
                <a:lnTo>
                  <a:pt x="5603744" y="25907"/>
                </a:lnTo>
                <a:lnTo>
                  <a:pt x="5679944" y="25907"/>
                </a:lnTo>
                <a:close/>
              </a:path>
              <a:path w="8324084" h="733043">
                <a:moveTo>
                  <a:pt x="5782052" y="25907"/>
                </a:moveTo>
                <a:lnTo>
                  <a:pt x="5782052" y="0"/>
                </a:lnTo>
                <a:lnTo>
                  <a:pt x="5705852" y="0"/>
                </a:lnTo>
                <a:lnTo>
                  <a:pt x="5705852" y="25907"/>
                </a:lnTo>
                <a:lnTo>
                  <a:pt x="5782052" y="25907"/>
                </a:lnTo>
                <a:close/>
              </a:path>
              <a:path w="8324084" h="733043">
                <a:moveTo>
                  <a:pt x="5884160" y="25907"/>
                </a:moveTo>
                <a:lnTo>
                  <a:pt x="5884160" y="0"/>
                </a:lnTo>
                <a:lnTo>
                  <a:pt x="5807960" y="0"/>
                </a:lnTo>
                <a:lnTo>
                  <a:pt x="5807960" y="25907"/>
                </a:lnTo>
                <a:lnTo>
                  <a:pt x="5884160" y="25907"/>
                </a:lnTo>
                <a:close/>
              </a:path>
              <a:path w="8324084" h="733043">
                <a:moveTo>
                  <a:pt x="5984744" y="25907"/>
                </a:moveTo>
                <a:lnTo>
                  <a:pt x="5984744" y="0"/>
                </a:lnTo>
                <a:lnTo>
                  <a:pt x="5908544" y="0"/>
                </a:lnTo>
                <a:lnTo>
                  <a:pt x="5908544" y="25907"/>
                </a:lnTo>
                <a:lnTo>
                  <a:pt x="5984744" y="25907"/>
                </a:lnTo>
                <a:close/>
              </a:path>
              <a:path w="8324084" h="733043">
                <a:moveTo>
                  <a:pt x="6086852" y="25907"/>
                </a:moveTo>
                <a:lnTo>
                  <a:pt x="6086852" y="0"/>
                </a:lnTo>
                <a:lnTo>
                  <a:pt x="6010652" y="0"/>
                </a:lnTo>
                <a:lnTo>
                  <a:pt x="6010652" y="25907"/>
                </a:lnTo>
                <a:lnTo>
                  <a:pt x="6086852" y="25907"/>
                </a:lnTo>
                <a:close/>
              </a:path>
              <a:path w="8324084" h="733043">
                <a:moveTo>
                  <a:pt x="6188960" y="25907"/>
                </a:moveTo>
                <a:lnTo>
                  <a:pt x="6188960" y="0"/>
                </a:lnTo>
                <a:lnTo>
                  <a:pt x="6112760" y="0"/>
                </a:lnTo>
                <a:lnTo>
                  <a:pt x="6112760" y="25907"/>
                </a:lnTo>
                <a:lnTo>
                  <a:pt x="6188960" y="25907"/>
                </a:lnTo>
                <a:close/>
              </a:path>
              <a:path w="8324084" h="733043">
                <a:moveTo>
                  <a:pt x="6289544" y="25907"/>
                </a:moveTo>
                <a:lnTo>
                  <a:pt x="6289544" y="0"/>
                </a:lnTo>
                <a:lnTo>
                  <a:pt x="6213344" y="0"/>
                </a:lnTo>
                <a:lnTo>
                  <a:pt x="6213344" y="25907"/>
                </a:lnTo>
                <a:lnTo>
                  <a:pt x="6289544" y="25907"/>
                </a:lnTo>
                <a:close/>
              </a:path>
              <a:path w="8324084" h="733043">
                <a:moveTo>
                  <a:pt x="6391652" y="25907"/>
                </a:moveTo>
                <a:lnTo>
                  <a:pt x="6391652" y="0"/>
                </a:lnTo>
                <a:lnTo>
                  <a:pt x="6315452" y="0"/>
                </a:lnTo>
                <a:lnTo>
                  <a:pt x="6315452" y="25907"/>
                </a:lnTo>
                <a:lnTo>
                  <a:pt x="6391652" y="25907"/>
                </a:lnTo>
                <a:close/>
              </a:path>
              <a:path w="8324084" h="733043">
                <a:moveTo>
                  <a:pt x="6493760" y="25907"/>
                </a:moveTo>
                <a:lnTo>
                  <a:pt x="6493760" y="0"/>
                </a:lnTo>
                <a:lnTo>
                  <a:pt x="6417560" y="0"/>
                </a:lnTo>
                <a:lnTo>
                  <a:pt x="6417560" y="25907"/>
                </a:lnTo>
                <a:lnTo>
                  <a:pt x="6493760" y="25907"/>
                </a:lnTo>
                <a:close/>
              </a:path>
              <a:path w="8324084" h="733043">
                <a:moveTo>
                  <a:pt x="6594344" y="25907"/>
                </a:moveTo>
                <a:lnTo>
                  <a:pt x="6594344" y="0"/>
                </a:lnTo>
                <a:lnTo>
                  <a:pt x="6518144" y="0"/>
                </a:lnTo>
                <a:lnTo>
                  <a:pt x="6518144" y="25907"/>
                </a:lnTo>
                <a:lnTo>
                  <a:pt x="6594344" y="25907"/>
                </a:lnTo>
                <a:close/>
              </a:path>
              <a:path w="8324084" h="733043">
                <a:moveTo>
                  <a:pt x="6696452" y="25907"/>
                </a:moveTo>
                <a:lnTo>
                  <a:pt x="6696452" y="0"/>
                </a:lnTo>
                <a:lnTo>
                  <a:pt x="6620252" y="0"/>
                </a:lnTo>
                <a:lnTo>
                  <a:pt x="6620252" y="25907"/>
                </a:lnTo>
                <a:lnTo>
                  <a:pt x="6696452" y="25907"/>
                </a:lnTo>
                <a:close/>
              </a:path>
              <a:path w="8324084" h="733043">
                <a:moveTo>
                  <a:pt x="6798560" y="25907"/>
                </a:moveTo>
                <a:lnTo>
                  <a:pt x="6798560" y="0"/>
                </a:lnTo>
                <a:lnTo>
                  <a:pt x="6722360" y="0"/>
                </a:lnTo>
                <a:lnTo>
                  <a:pt x="6722360" y="25907"/>
                </a:lnTo>
                <a:lnTo>
                  <a:pt x="6798560" y="25907"/>
                </a:lnTo>
                <a:close/>
              </a:path>
              <a:path w="8324084" h="733043">
                <a:moveTo>
                  <a:pt x="6899144" y="25907"/>
                </a:moveTo>
                <a:lnTo>
                  <a:pt x="6899144" y="0"/>
                </a:lnTo>
                <a:lnTo>
                  <a:pt x="6822944" y="0"/>
                </a:lnTo>
                <a:lnTo>
                  <a:pt x="6822944" y="25907"/>
                </a:lnTo>
                <a:lnTo>
                  <a:pt x="6899144" y="25907"/>
                </a:lnTo>
                <a:close/>
              </a:path>
              <a:path w="8324084" h="733043">
                <a:moveTo>
                  <a:pt x="7001252" y="25907"/>
                </a:moveTo>
                <a:lnTo>
                  <a:pt x="7001252" y="0"/>
                </a:lnTo>
                <a:lnTo>
                  <a:pt x="6925052" y="0"/>
                </a:lnTo>
                <a:lnTo>
                  <a:pt x="6925052" y="25907"/>
                </a:lnTo>
                <a:lnTo>
                  <a:pt x="7001252" y="25907"/>
                </a:lnTo>
                <a:close/>
              </a:path>
              <a:path w="8324084" h="733043">
                <a:moveTo>
                  <a:pt x="7103360" y="25907"/>
                </a:moveTo>
                <a:lnTo>
                  <a:pt x="7103360" y="0"/>
                </a:lnTo>
                <a:lnTo>
                  <a:pt x="7027160" y="0"/>
                </a:lnTo>
                <a:lnTo>
                  <a:pt x="7027160" y="25907"/>
                </a:lnTo>
                <a:lnTo>
                  <a:pt x="7103360" y="25907"/>
                </a:lnTo>
                <a:close/>
              </a:path>
              <a:path w="8324084" h="733043">
                <a:moveTo>
                  <a:pt x="7203944" y="25907"/>
                </a:moveTo>
                <a:lnTo>
                  <a:pt x="7203944" y="0"/>
                </a:lnTo>
                <a:lnTo>
                  <a:pt x="7127744" y="0"/>
                </a:lnTo>
                <a:lnTo>
                  <a:pt x="7127744" y="25907"/>
                </a:lnTo>
                <a:lnTo>
                  <a:pt x="7203944" y="25907"/>
                </a:lnTo>
                <a:close/>
              </a:path>
              <a:path w="8324084" h="733043">
                <a:moveTo>
                  <a:pt x="7306052" y="25907"/>
                </a:moveTo>
                <a:lnTo>
                  <a:pt x="7306052" y="0"/>
                </a:lnTo>
                <a:lnTo>
                  <a:pt x="7229852" y="0"/>
                </a:lnTo>
                <a:lnTo>
                  <a:pt x="7229852" y="25907"/>
                </a:lnTo>
                <a:lnTo>
                  <a:pt x="7306052" y="25907"/>
                </a:lnTo>
                <a:close/>
              </a:path>
              <a:path w="8324084" h="733043">
                <a:moveTo>
                  <a:pt x="7408160" y="25907"/>
                </a:moveTo>
                <a:lnTo>
                  <a:pt x="7408160" y="0"/>
                </a:lnTo>
                <a:lnTo>
                  <a:pt x="7331960" y="0"/>
                </a:lnTo>
                <a:lnTo>
                  <a:pt x="7331960" y="25907"/>
                </a:lnTo>
                <a:lnTo>
                  <a:pt x="7408160" y="25907"/>
                </a:lnTo>
                <a:close/>
              </a:path>
              <a:path w="8324084" h="733043">
                <a:moveTo>
                  <a:pt x="7508744" y="25907"/>
                </a:moveTo>
                <a:lnTo>
                  <a:pt x="7508744" y="0"/>
                </a:lnTo>
                <a:lnTo>
                  <a:pt x="7432544" y="0"/>
                </a:lnTo>
                <a:lnTo>
                  <a:pt x="7432544" y="25907"/>
                </a:lnTo>
                <a:lnTo>
                  <a:pt x="7508744" y="25907"/>
                </a:lnTo>
                <a:close/>
              </a:path>
              <a:path w="8324084" h="733043">
                <a:moveTo>
                  <a:pt x="7610852" y="25907"/>
                </a:moveTo>
                <a:lnTo>
                  <a:pt x="7610852" y="0"/>
                </a:lnTo>
                <a:lnTo>
                  <a:pt x="7534652" y="0"/>
                </a:lnTo>
                <a:lnTo>
                  <a:pt x="7534652" y="25907"/>
                </a:lnTo>
                <a:lnTo>
                  <a:pt x="7610852" y="25907"/>
                </a:lnTo>
                <a:close/>
              </a:path>
              <a:path w="8324084" h="733043">
                <a:moveTo>
                  <a:pt x="7712960" y="25907"/>
                </a:moveTo>
                <a:lnTo>
                  <a:pt x="7712960" y="0"/>
                </a:lnTo>
                <a:lnTo>
                  <a:pt x="7636760" y="0"/>
                </a:lnTo>
                <a:lnTo>
                  <a:pt x="7636760" y="25907"/>
                </a:lnTo>
                <a:lnTo>
                  <a:pt x="7712960" y="25907"/>
                </a:lnTo>
                <a:close/>
              </a:path>
              <a:path w="8324084" h="733043">
                <a:moveTo>
                  <a:pt x="7813544" y="25907"/>
                </a:moveTo>
                <a:lnTo>
                  <a:pt x="7813544" y="0"/>
                </a:lnTo>
                <a:lnTo>
                  <a:pt x="7737344" y="0"/>
                </a:lnTo>
                <a:lnTo>
                  <a:pt x="7737344" y="25907"/>
                </a:lnTo>
                <a:lnTo>
                  <a:pt x="7813544" y="25907"/>
                </a:lnTo>
                <a:close/>
              </a:path>
              <a:path w="8324084" h="733043">
                <a:moveTo>
                  <a:pt x="7915652" y="25907"/>
                </a:moveTo>
                <a:lnTo>
                  <a:pt x="7915652" y="0"/>
                </a:lnTo>
                <a:lnTo>
                  <a:pt x="7839452" y="0"/>
                </a:lnTo>
                <a:lnTo>
                  <a:pt x="7839452" y="25907"/>
                </a:lnTo>
                <a:lnTo>
                  <a:pt x="7915652" y="25907"/>
                </a:lnTo>
                <a:close/>
              </a:path>
              <a:path w="8324084" h="733043">
                <a:moveTo>
                  <a:pt x="8017760" y="25907"/>
                </a:moveTo>
                <a:lnTo>
                  <a:pt x="8017760" y="0"/>
                </a:lnTo>
                <a:lnTo>
                  <a:pt x="7941560" y="0"/>
                </a:lnTo>
                <a:lnTo>
                  <a:pt x="7941560" y="25907"/>
                </a:lnTo>
                <a:lnTo>
                  <a:pt x="8017760" y="25907"/>
                </a:lnTo>
                <a:close/>
              </a:path>
              <a:path w="8324084" h="733043">
                <a:moveTo>
                  <a:pt x="8118344" y="25907"/>
                </a:moveTo>
                <a:lnTo>
                  <a:pt x="8118344" y="0"/>
                </a:lnTo>
                <a:lnTo>
                  <a:pt x="8042144" y="0"/>
                </a:lnTo>
                <a:lnTo>
                  <a:pt x="8042144" y="25907"/>
                </a:lnTo>
                <a:lnTo>
                  <a:pt x="8118344" y="25907"/>
                </a:lnTo>
                <a:close/>
              </a:path>
              <a:path w="8324084" h="733043">
                <a:moveTo>
                  <a:pt x="8220452" y="25907"/>
                </a:moveTo>
                <a:lnTo>
                  <a:pt x="8220452" y="0"/>
                </a:lnTo>
                <a:lnTo>
                  <a:pt x="8144252" y="0"/>
                </a:lnTo>
                <a:lnTo>
                  <a:pt x="8144252" y="25907"/>
                </a:lnTo>
                <a:lnTo>
                  <a:pt x="8220452" y="25907"/>
                </a:lnTo>
                <a:close/>
              </a:path>
              <a:path w="8324084" h="733043">
                <a:moveTo>
                  <a:pt x="8324084" y="24383"/>
                </a:moveTo>
                <a:lnTo>
                  <a:pt x="8324084" y="6095"/>
                </a:lnTo>
                <a:lnTo>
                  <a:pt x="8317988" y="0"/>
                </a:lnTo>
                <a:lnTo>
                  <a:pt x="8246360" y="0"/>
                </a:lnTo>
                <a:lnTo>
                  <a:pt x="8246360" y="25907"/>
                </a:lnTo>
                <a:lnTo>
                  <a:pt x="8298176" y="25907"/>
                </a:lnTo>
                <a:lnTo>
                  <a:pt x="8298176" y="12191"/>
                </a:lnTo>
                <a:lnTo>
                  <a:pt x="8309014" y="24383"/>
                </a:lnTo>
                <a:lnTo>
                  <a:pt x="8324084" y="24383"/>
                </a:lnTo>
                <a:close/>
              </a:path>
              <a:path w="8324084" h="733043">
                <a:moveTo>
                  <a:pt x="8309014" y="24383"/>
                </a:moveTo>
                <a:lnTo>
                  <a:pt x="8298176" y="12191"/>
                </a:lnTo>
                <a:lnTo>
                  <a:pt x="8298176" y="24383"/>
                </a:lnTo>
                <a:lnTo>
                  <a:pt x="8309014" y="24383"/>
                </a:lnTo>
                <a:close/>
              </a:path>
              <a:path w="8324084" h="733043">
                <a:moveTo>
                  <a:pt x="8310368" y="25907"/>
                </a:moveTo>
                <a:lnTo>
                  <a:pt x="8309014" y="24383"/>
                </a:lnTo>
                <a:lnTo>
                  <a:pt x="8298176" y="24383"/>
                </a:lnTo>
                <a:lnTo>
                  <a:pt x="8298176" y="25907"/>
                </a:lnTo>
                <a:lnTo>
                  <a:pt x="8310368" y="25907"/>
                </a:lnTo>
                <a:close/>
              </a:path>
              <a:path w="8324084" h="733043">
                <a:moveTo>
                  <a:pt x="8324084" y="124967"/>
                </a:moveTo>
                <a:lnTo>
                  <a:pt x="8324084" y="48767"/>
                </a:lnTo>
                <a:lnTo>
                  <a:pt x="8298176" y="48767"/>
                </a:lnTo>
                <a:lnTo>
                  <a:pt x="8298176" y="124967"/>
                </a:lnTo>
                <a:lnTo>
                  <a:pt x="8324084" y="124967"/>
                </a:lnTo>
                <a:close/>
              </a:path>
              <a:path w="8324084" h="733043">
                <a:moveTo>
                  <a:pt x="8324084" y="227075"/>
                </a:moveTo>
                <a:lnTo>
                  <a:pt x="8324084" y="150875"/>
                </a:lnTo>
                <a:lnTo>
                  <a:pt x="8298176" y="150875"/>
                </a:lnTo>
                <a:lnTo>
                  <a:pt x="8298176" y="227075"/>
                </a:lnTo>
                <a:lnTo>
                  <a:pt x="8324084" y="227075"/>
                </a:lnTo>
                <a:close/>
              </a:path>
              <a:path w="8324084" h="733043">
                <a:moveTo>
                  <a:pt x="8324084" y="329183"/>
                </a:moveTo>
                <a:lnTo>
                  <a:pt x="8324084" y="252983"/>
                </a:lnTo>
                <a:lnTo>
                  <a:pt x="8298176" y="252983"/>
                </a:lnTo>
                <a:lnTo>
                  <a:pt x="8298176" y="329183"/>
                </a:lnTo>
                <a:lnTo>
                  <a:pt x="8324084" y="329183"/>
                </a:lnTo>
                <a:close/>
              </a:path>
              <a:path w="8324084" h="733043">
                <a:moveTo>
                  <a:pt x="8324084" y="429767"/>
                </a:moveTo>
                <a:lnTo>
                  <a:pt x="8324084" y="353567"/>
                </a:lnTo>
                <a:lnTo>
                  <a:pt x="8298176" y="353567"/>
                </a:lnTo>
                <a:lnTo>
                  <a:pt x="8298176" y="429767"/>
                </a:lnTo>
                <a:lnTo>
                  <a:pt x="8324084" y="429767"/>
                </a:lnTo>
                <a:close/>
              </a:path>
              <a:path w="8324084" h="733043">
                <a:moveTo>
                  <a:pt x="8324084" y="531875"/>
                </a:moveTo>
                <a:lnTo>
                  <a:pt x="8324084" y="455675"/>
                </a:lnTo>
                <a:lnTo>
                  <a:pt x="8298176" y="455675"/>
                </a:lnTo>
                <a:lnTo>
                  <a:pt x="8298176" y="531875"/>
                </a:lnTo>
                <a:lnTo>
                  <a:pt x="8324084" y="531875"/>
                </a:lnTo>
                <a:close/>
              </a:path>
              <a:path w="8324084" h="733043">
                <a:moveTo>
                  <a:pt x="8324084" y="633983"/>
                </a:moveTo>
                <a:lnTo>
                  <a:pt x="8324084" y="557783"/>
                </a:lnTo>
                <a:lnTo>
                  <a:pt x="8298176" y="557783"/>
                </a:lnTo>
                <a:lnTo>
                  <a:pt x="8298176" y="633983"/>
                </a:lnTo>
                <a:lnTo>
                  <a:pt x="8324084" y="633983"/>
                </a:lnTo>
                <a:close/>
              </a:path>
              <a:path w="8324084" h="733043">
                <a:moveTo>
                  <a:pt x="8310368" y="708659"/>
                </a:moveTo>
                <a:lnTo>
                  <a:pt x="8296652" y="708659"/>
                </a:lnTo>
                <a:lnTo>
                  <a:pt x="8296652" y="733043"/>
                </a:lnTo>
                <a:lnTo>
                  <a:pt x="8298176" y="733043"/>
                </a:lnTo>
                <a:lnTo>
                  <a:pt x="8298176" y="720851"/>
                </a:lnTo>
                <a:lnTo>
                  <a:pt x="8310368" y="708659"/>
                </a:lnTo>
                <a:close/>
              </a:path>
              <a:path w="8324084" h="733043">
                <a:moveTo>
                  <a:pt x="8324084" y="726947"/>
                </a:moveTo>
                <a:lnTo>
                  <a:pt x="8324084" y="658367"/>
                </a:lnTo>
                <a:lnTo>
                  <a:pt x="8298176" y="658367"/>
                </a:lnTo>
                <a:lnTo>
                  <a:pt x="8298176" y="708659"/>
                </a:lnTo>
                <a:lnTo>
                  <a:pt x="8310368" y="708659"/>
                </a:lnTo>
                <a:lnTo>
                  <a:pt x="8310368" y="733043"/>
                </a:lnTo>
                <a:lnTo>
                  <a:pt x="8317988" y="733043"/>
                </a:lnTo>
                <a:lnTo>
                  <a:pt x="8324084" y="726947"/>
                </a:lnTo>
                <a:close/>
              </a:path>
              <a:path w="8324084" h="733043">
                <a:moveTo>
                  <a:pt x="8310368" y="733043"/>
                </a:moveTo>
                <a:lnTo>
                  <a:pt x="8310368" y="708659"/>
                </a:lnTo>
                <a:lnTo>
                  <a:pt x="8298176" y="720851"/>
                </a:lnTo>
                <a:lnTo>
                  <a:pt x="8298176" y="733043"/>
                </a:lnTo>
                <a:lnTo>
                  <a:pt x="8310368" y="733043"/>
                </a:lnTo>
                <a:close/>
              </a:path>
              <a:path w="8324084" h="733043">
                <a:moveTo>
                  <a:pt x="8270744" y="733043"/>
                </a:moveTo>
                <a:lnTo>
                  <a:pt x="8270744" y="708659"/>
                </a:lnTo>
                <a:lnTo>
                  <a:pt x="8194544" y="708659"/>
                </a:lnTo>
                <a:lnTo>
                  <a:pt x="8194544" y="733043"/>
                </a:lnTo>
                <a:lnTo>
                  <a:pt x="8270744" y="733043"/>
                </a:lnTo>
                <a:close/>
              </a:path>
              <a:path w="8324084" h="733043">
                <a:moveTo>
                  <a:pt x="8170160" y="733043"/>
                </a:moveTo>
                <a:lnTo>
                  <a:pt x="8170160" y="708659"/>
                </a:lnTo>
                <a:lnTo>
                  <a:pt x="8093960" y="708659"/>
                </a:lnTo>
                <a:lnTo>
                  <a:pt x="8093960" y="733043"/>
                </a:lnTo>
                <a:lnTo>
                  <a:pt x="8170160" y="733043"/>
                </a:lnTo>
                <a:close/>
              </a:path>
              <a:path w="8324084" h="733043">
                <a:moveTo>
                  <a:pt x="8068052" y="733043"/>
                </a:moveTo>
                <a:lnTo>
                  <a:pt x="8068052" y="708659"/>
                </a:lnTo>
                <a:lnTo>
                  <a:pt x="7991852" y="708659"/>
                </a:lnTo>
                <a:lnTo>
                  <a:pt x="7991852" y="733043"/>
                </a:lnTo>
                <a:lnTo>
                  <a:pt x="8068052" y="733043"/>
                </a:lnTo>
                <a:close/>
              </a:path>
              <a:path w="8324084" h="733043">
                <a:moveTo>
                  <a:pt x="7965944" y="733043"/>
                </a:moveTo>
                <a:lnTo>
                  <a:pt x="7965944" y="708659"/>
                </a:lnTo>
                <a:lnTo>
                  <a:pt x="7889744" y="708659"/>
                </a:lnTo>
                <a:lnTo>
                  <a:pt x="7889744" y="733043"/>
                </a:lnTo>
                <a:lnTo>
                  <a:pt x="7965944" y="733043"/>
                </a:lnTo>
                <a:close/>
              </a:path>
              <a:path w="8324084" h="733043">
                <a:moveTo>
                  <a:pt x="7865360" y="733043"/>
                </a:moveTo>
                <a:lnTo>
                  <a:pt x="7865360" y="708659"/>
                </a:lnTo>
                <a:lnTo>
                  <a:pt x="7789160" y="708659"/>
                </a:lnTo>
                <a:lnTo>
                  <a:pt x="7789160" y="733043"/>
                </a:lnTo>
                <a:lnTo>
                  <a:pt x="7865360" y="733043"/>
                </a:lnTo>
                <a:close/>
              </a:path>
              <a:path w="8324084" h="733043">
                <a:moveTo>
                  <a:pt x="7763252" y="733043"/>
                </a:moveTo>
                <a:lnTo>
                  <a:pt x="7763252" y="708659"/>
                </a:lnTo>
                <a:lnTo>
                  <a:pt x="7687052" y="708659"/>
                </a:lnTo>
                <a:lnTo>
                  <a:pt x="7687052" y="733043"/>
                </a:lnTo>
                <a:lnTo>
                  <a:pt x="7763252" y="733043"/>
                </a:lnTo>
                <a:close/>
              </a:path>
              <a:path w="8324084" h="733043">
                <a:moveTo>
                  <a:pt x="7661144" y="733043"/>
                </a:moveTo>
                <a:lnTo>
                  <a:pt x="7661144" y="708659"/>
                </a:lnTo>
                <a:lnTo>
                  <a:pt x="7584944" y="708659"/>
                </a:lnTo>
                <a:lnTo>
                  <a:pt x="7584944" y="733043"/>
                </a:lnTo>
                <a:lnTo>
                  <a:pt x="7661144" y="733043"/>
                </a:lnTo>
                <a:close/>
              </a:path>
              <a:path w="8324084" h="733043">
                <a:moveTo>
                  <a:pt x="7560560" y="733043"/>
                </a:moveTo>
                <a:lnTo>
                  <a:pt x="7560560" y="708659"/>
                </a:lnTo>
                <a:lnTo>
                  <a:pt x="7484360" y="708659"/>
                </a:lnTo>
                <a:lnTo>
                  <a:pt x="7484360" y="733043"/>
                </a:lnTo>
                <a:lnTo>
                  <a:pt x="7560560" y="733043"/>
                </a:lnTo>
                <a:close/>
              </a:path>
              <a:path w="8324084" h="733043">
                <a:moveTo>
                  <a:pt x="7458452" y="733043"/>
                </a:moveTo>
                <a:lnTo>
                  <a:pt x="7458452" y="708659"/>
                </a:lnTo>
                <a:lnTo>
                  <a:pt x="7382252" y="708659"/>
                </a:lnTo>
                <a:lnTo>
                  <a:pt x="7382252" y="733043"/>
                </a:lnTo>
                <a:lnTo>
                  <a:pt x="7458452" y="733043"/>
                </a:lnTo>
                <a:close/>
              </a:path>
              <a:path w="8324084" h="733043">
                <a:moveTo>
                  <a:pt x="7356344" y="733043"/>
                </a:moveTo>
                <a:lnTo>
                  <a:pt x="7356344" y="708659"/>
                </a:lnTo>
                <a:lnTo>
                  <a:pt x="7280144" y="708659"/>
                </a:lnTo>
                <a:lnTo>
                  <a:pt x="7280144" y="733043"/>
                </a:lnTo>
                <a:lnTo>
                  <a:pt x="7356344" y="733043"/>
                </a:lnTo>
                <a:close/>
              </a:path>
              <a:path w="8324084" h="733043">
                <a:moveTo>
                  <a:pt x="7255760" y="733043"/>
                </a:moveTo>
                <a:lnTo>
                  <a:pt x="7255760" y="708659"/>
                </a:lnTo>
                <a:lnTo>
                  <a:pt x="7179560" y="708659"/>
                </a:lnTo>
                <a:lnTo>
                  <a:pt x="7179560" y="733043"/>
                </a:lnTo>
                <a:lnTo>
                  <a:pt x="7255760" y="733043"/>
                </a:lnTo>
                <a:close/>
              </a:path>
              <a:path w="8324084" h="733043">
                <a:moveTo>
                  <a:pt x="7153652" y="733043"/>
                </a:moveTo>
                <a:lnTo>
                  <a:pt x="7153652" y="708659"/>
                </a:lnTo>
                <a:lnTo>
                  <a:pt x="7077452" y="708659"/>
                </a:lnTo>
                <a:lnTo>
                  <a:pt x="7077452" y="733043"/>
                </a:lnTo>
                <a:lnTo>
                  <a:pt x="7153652" y="733043"/>
                </a:lnTo>
                <a:close/>
              </a:path>
              <a:path w="8324084" h="733043">
                <a:moveTo>
                  <a:pt x="7051544" y="733043"/>
                </a:moveTo>
                <a:lnTo>
                  <a:pt x="7051544" y="708659"/>
                </a:lnTo>
                <a:lnTo>
                  <a:pt x="6975344" y="708659"/>
                </a:lnTo>
                <a:lnTo>
                  <a:pt x="6975344" y="733043"/>
                </a:lnTo>
                <a:lnTo>
                  <a:pt x="7051544" y="733043"/>
                </a:lnTo>
                <a:close/>
              </a:path>
              <a:path w="8324084" h="733043">
                <a:moveTo>
                  <a:pt x="6950960" y="733043"/>
                </a:moveTo>
                <a:lnTo>
                  <a:pt x="6950960" y="708659"/>
                </a:lnTo>
                <a:lnTo>
                  <a:pt x="6874760" y="708659"/>
                </a:lnTo>
                <a:lnTo>
                  <a:pt x="6874760" y="733043"/>
                </a:lnTo>
                <a:lnTo>
                  <a:pt x="6950960" y="733043"/>
                </a:lnTo>
                <a:close/>
              </a:path>
              <a:path w="8324084" h="733043">
                <a:moveTo>
                  <a:pt x="6848852" y="733043"/>
                </a:moveTo>
                <a:lnTo>
                  <a:pt x="6848852" y="708659"/>
                </a:lnTo>
                <a:lnTo>
                  <a:pt x="6772652" y="708659"/>
                </a:lnTo>
                <a:lnTo>
                  <a:pt x="6772652" y="733043"/>
                </a:lnTo>
                <a:lnTo>
                  <a:pt x="6848852" y="733043"/>
                </a:lnTo>
                <a:close/>
              </a:path>
              <a:path w="8324084" h="733043">
                <a:moveTo>
                  <a:pt x="6746744" y="733043"/>
                </a:moveTo>
                <a:lnTo>
                  <a:pt x="6746744" y="708659"/>
                </a:lnTo>
                <a:lnTo>
                  <a:pt x="6670544" y="708659"/>
                </a:lnTo>
                <a:lnTo>
                  <a:pt x="6670544" y="733043"/>
                </a:lnTo>
                <a:lnTo>
                  <a:pt x="6746744" y="733043"/>
                </a:lnTo>
                <a:close/>
              </a:path>
              <a:path w="8324084" h="733043">
                <a:moveTo>
                  <a:pt x="6646160" y="733043"/>
                </a:moveTo>
                <a:lnTo>
                  <a:pt x="6646160" y="708659"/>
                </a:lnTo>
                <a:lnTo>
                  <a:pt x="6569960" y="708659"/>
                </a:lnTo>
                <a:lnTo>
                  <a:pt x="6569960" y="733043"/>
                </a:lnTo>
                <a:lnTo>
                  <a:pt x="6646160" y="733043"/>
                </a:lnTo>
                <a:close/>
              </a:path>
              <a:path w="8324084" h="733043">
                <a:moveTo>
                  <a:pt x="6544052" y="733043"/>
                </a:moveTo>
                <a:lnTo>
                  <a:pt x="6544052" y="708659"/>
                </a:lnTo>
                <a:lnTo>
                  <a:pt x="6467852" y="708659"/>
                </a:lnTo>
                <a:lnTo>
                  <a:pt x="6467852" y="733043"/>
                </a:lnTo>
                <a:lnTo>
                  <a:pt x="6544052" y="733043"/>
                </a:lnTo>
                <a:close/>
              </a:path>
              <a:path w="8324084" h="733043">
                <a:moveTo>
                  <a:pt x="6441944" y="733043"/>
                </a:moveTo>
                <a:lnTo>
                  <a:pt x="6441944" y="708659"/>
                </a:lnTo>
                <a:lnTo>
                  <a:pt x="6365744" y="708659"/>
                </a:lnTo>
                <a:lnTo>
                  <a:pt x="6365744" y="733043"/>
                </a:lnTo>
                <a:lnTo>
                  <a:pt x="6441944" y="733043"/>
                </a:lnTo>
                <a:close/>
              </a:path>
              <a:path w="8324084" h="733043">
                <a:moveTo>
                  <a:pt x="6341360" y="733043"/>
                </a:moveTo>
                <a:lnTo>
                  <a:pt x="6341360" y="708659"/>
                </a:lnTo>
                <a:lnTo>
                  <a:pt x="6265160" y="708659"/>
                </a:lnTo>
                <a:lnTo>
                  <a:pt x="6265160" y="733043"/>
                </a:lnTo>
                <a:lnTo>
                  <a:pt x="6341360" y="733043"/>
                </a:lnTo>
                <a:close/>
              </a:path>
              <a:path w="8324084" h="733043">
                <a:moveTo>
                  <a:pt x="6239252" y="733043"/>
                </a:moveTo>
                <a:lnTo>
                  <a:pt x="6239252" y="708659"/>
                </a:lnTo>
                <a:lnTo>
                  <a:pt x="6163052" y="708659"/>
                </a:lnTo>
                <a:lnTo>
                  <a:pt x="6163052" y="733043"/>
                </a:lnTo>
                <a:lnTo>
                  <a:pt x="6239252" y="733043"/>
                </a:lnTo>
                <a:close/>
              </a:path>
              <a:path w="8324084" h="733043">
                <a:moveTo>
                  <a:pt x="6137144" y="733043"/>
                </a:moveTo>
                <a:lnTo>
                  <a:pt x="6137144" y="708659"/>
                </a:lnTo>
                <a:lnTo>
                  <a:pt x="6060944" y="708659"/>
                </a:lnTo>
                <a:lnTo>
                  <a:pt x="6060944" y="733043"/>
                </a:lnTo>
                <a:lnTo>
                  <a:pt x="6137144" y="733043"/>
                </a:lnTo>
                <a:close/>
              </a:path>
              <a:path w="8324084" h="733043">
                <a:moveTo>
                  <a:pt x="6036560" y="733043"/>
                </a:moveTo>
                <a:lnTo>
                  <a:pt x="6036560" y="708659"/>
                </a:lnTo>
                <a:lnTo>
                  <a:pt x="5960360" y="708659"/>
                </a:lnTo>
                <a:lnTo>
                  <a:pt x="5960360" y="733043"/>
                </a:lnTo>
                <a:lnTo>
                  <a:pt x="6036560" y="733043"/>
                </a:lnTo>
                <a:close/>
              </a:path>
              <a:path w="8324084" h="733043">
                <a:moveTo>
                  <a:pt x="5934452" y="733043"/>
                </a:moveTo>
                <a:lnTo>
                  <a:pt x="5934452" y="708659"/>
                </a:lnTo>
                <a:lnTo>
                  <a:pt x="5858252" y="708659"/>
                </a:lnTo>
                <a:lnTo>
                  <a:pt x="5858252" y="733043"/>
                </a:lnTo>
                <a:lnTo>
                  <a:pt x="5934452" y="733043"/>
                </a:lnTo>
                <a:close/>
              </a:path>
              <a:path w="8324084" h="733043">
                <a:moveTo>
                  <a:pt x="5832344" y="733043"/>
                </a:moveTo>
                <a:lnTo>
                  <a:pt x="5832344" y="708659"/>
                </a:lnTo>
                <a:lnTo>
                  <a:pt x="5756144" y="708659"/>
                </a:lnTo>
                <a:lnTo>
                  <a:pt x="5756144" y="733043"/>
                </a:lnTo>
                <a:lnTo>
                  <a:pt x="5832344" y="733043"/>
                </a:lnTo>
                <a:close/>
              </a:path>
              <a:path w="8324084" h="733043">
                <a:moveTo>
                  <a:pt x="5731760" y="733043"/>
                </a:moveTo>
                <a:lnTo>
                  <a:pt x="5731760" y="708659"/>
                </a:lnTo>
                <a:lnTo>
                  <a:pt x="5655560" y="708659"/>
                </a:lnTo>
                <a:lnTo>
                  <a:pt x="5655560" y="733043"/>
                </a:lnTo>
                <a:lnTo>
                  <a:pt x="5731760" y="733043"/>
                </a:lnTo>
                <a:close/>
              </a:path>
              <a:path w="8324084" h="733043">
                <a:moveTo>
                  <a:pt x="5629652" y="733043"/>
                </a:moveTo>
                <a:lnTo>
                  <a:pt x="5629652" y="708659"/>
                </a:lnTo>
                <a:lnTo>
                  <a:pt x="5553452" y="708659"/>
                </a:lnTo>
                <a:lnTo>
                  <a:pt x="5553452" y="733043"/>
                </a:lnTo>
                <a:lnTo>
                  <a:pt x="5629652" y="733043"/>
                </a:lnTo>
                <a:close/>
              </a:path>
              <a:path w="8324084" h="733043">
                <a:moveTo>
                  <a:pt x="5527544" y="733043"/>
                </a:moveTo>
                <a:lnTo>
                  <a:pt x="5527544" y="708659"/>
                </a:lnTo>
                <a:lnTo>
                  <a:pt x="5451344" y="708659"/>
                </a:lnTo>
                <a:lnTo>
                  <a:pt x="5451344" y="733043"/>
                </a:lnTo>
                <a:lnTo>
                  <a:pt x="5527544" y="733043"/>
                </a:lnTo>
                <a:close/>
              </a:path>
              <a:path w="8324084" h="733043">
                <a:moveTo>
                  <a:pt x="5426960" y="733043"/>
                </a:moveTo>
                <a:lnTo>
                  <a:pt x="5426960" y="708659"/>
                </a:lnTo>
                <a:lnTo>
                  <a:pt x="5350760" y="708659"/>
                </a:lnTo>
                <a:lnTo>
                  <a:pt x="5350760" y="733043"/>
                </a:lnTo>
                <a:lnTo>
                  <a:pt x="5426960" y="733043"/>
                </a:lnTo>
                <a:close/>
              </a:path>
              <a:path w="8324084" h="733043">
                <a:moveTo>
                  <a:pt x="5324852" y="733043"/>
                </a:moveTo>
                <a:lnTo>
                  <a:pt x="5324852" y="708659"/>
                </a:lnTo>
                <a:lnTo>
                  <a:pt x="5248652" y="708659"/>
                </a:lnTo>
                <a:lnTo>
                  <a:pt x="5248652" y="733043"/>
                </a:lnTo>
                <a:lnTo>
                  <a:pt x="5324852" y="733043"/>
                </a:lnTo>
                <a:close/>
              </a:path>
              <a:path w="8324084" h="733043">
                <a:moveTo>
                  <a:pt x="5222744" y="733043"/>
                </a:moveTo>
                <a:lnTo>
                  <a:pt x="5222744" y="708659"/>
                </a:lnTo>
                <a:lnTo>
                  <a:pt x="5146544" y="708659"/>
                </a:lnTo>
                <a:lnTo>
                  <a:pt x="5146544" y="733043"/>
                </a:lnTo>
                <a:lnTo>
                  <a:pt x="5222744" y="733043"/>
                </a:lnTo>
                <a:close/>
              </a:path>
              <a:path w="8324084" h="733043">
                <a:moveTo>
                  <a:pt x="5122160" y="733043"/>
                </a:moveTo>
                <a:lnTo>
                  <a:pt x="5122160" y="708659"/>
                </a:lnTo>
                <a:lnTo>
                  <a:pt x="5045960" y="708659"/>
                </a:lnTo>
                <a:lnTo>
                  <a:pt x="5045960" y="733043"/>
                </a:lnTo>
                <a:lnTo>
                  <a:pt x="5122160" y="733043"/>
                </a:lnTo>
                <a:close/>
              </a:path>
              <a:path w="8324084" h="733043">
                <a:moveTo>
                  <a:pt x="5020052" y="733043"/>
                </a:moveTo>
                <a:lnTo>
                  <a:pt x="5020052" y="708659"/>
                </a:lnTo>
                <a:lnTo>
                  <a:pt x="4943852" y="708659"/>
                </a:lnTo>
                <a:lnTo>
                  <a:pt x="4943852" y="733043"/>
                </a:lnTo>
                <a:lnTo>
                  <a:pt x="5020052" y="733043"/>
                </a:lnTo>
                <a:close/>
              </a:path>
              <a:path w="8324084" h="733043">
                <a:moveTo>
                  <a:pt x="4917944" y="733043"/>
                </a:moveTo>
                <a:lnTo>
                  <a:pt x="4917944" y="708659"/>
                </a:lnTo>
                <a:lnTo>
                  <a:pt x="4841744" y="708659"/>
                </a:lnTo>
                <a:lnTo>
                  <a:pt x="4841744" y="733043"/>
                </a:lnTo>
                <a:lnTo>
                  <a:pt x="4917944" y="733043"/>
                </a:lnTo>
                <a:close/>
              </a:path>
              <a:path w="8324084" h="733043">
                <a:moveTo>
                  <a:pt x="4817360" y="733043"/>
                </a:moveTo>
                <a:lnTo>
                  <a:pt x="4817360" y="708659"/>
                </a:lnTo>
                <a:lnTo>
                  <a:pt x="4741160" y="708659"/>
                </a:lnTo>
                <a:lnTo>
                  <a:pt x="4741160" y="733043"/>
                </a:lnTo>
                <a:lnTo>
                  <a:pt x="4817360" y="733043"/>
                </a:lnTo>
                <a:close/>
              </a:path>
              <a:path w="8324084" h="733043">
                <a:moveTo>
                  <a:pt x="4715252" y="733043"/>
                </a:moveTo>
                <a:lnTo>
                  <a:pt x="4715252" y="708659"/>
                </a:lnTo>
                <a:lnTo>
                  <a:pt x="4639052" y="708659"/>
                </a:lnTo>
                <a:lnTo>
                  <a:pt x="4639052" y="733043"/>
                </a:lnTo>
                <a:lnTo>
                  <a:pt x="4715252" y="733043"/>
                </a:lnTo>
                <a:close/>
              </a:path>
              <a:path w="8324084" h="733043">
                <a:moveTo>
                  <a:pt x="4613144" y="733043"/>
                </a:moveTo>
                <a:lnTo>
                  <a:pt x="4613144" y="708659"/>
                </a:lnTo>
                <a:lnTo>
                  <a:pt x="4536944" y="708659"/>
                </a:lnTo>
                <a:lnTo>
                  <a:pt x="4536944" y="733043"/>
                </a:lnTo>
                <a:lnTo>
                  <a:pt x="4613144" y="733043"/>
                </a:lnTo>
                <a:close/>
              </a:path>
              <a:path w="8324084" h="733043">
                <a:moveTo>
                  <a:pt x="4512560" y="733043"/>
                </a:moveTo>
                <a:lnTo>
                  <a:pt x="4512560" y="708659"/>
                </a:lnTo>
                <a:lnTo>
                  <a:pt x="4436360" y="708659"/>
                </a:lnTo>
                <a:lnTo>
                  <a:pt x="4436360" y="733043"/>
                </a:lnTo>
                <a:lnTo>
                  <a:pt x="4512560" y="733043"/>
                </a:lnTo>
                <a:close/>
              </a:path>
              <a:path w="8324084" h="733043">
                <a:moveTo>
                  <a:pt x="4410452" y="733043"/>
                </a:moveTo>
                <a:lnTo>
                  <a:pt x="4410452" y="708659"/>
                </a:lnTo>
                <a:lnTo>
                  <a:pt x="4334252" y="708659"/>
                </a:lnTo>
                <a:lnTo>
                  <a:pt x="4334252" y="733043"/>
                </a:lnTo>
                <a:lnTo>
                  <a:pt x="4410452" y="733043"/>
                </a:lnTo>
                <a:close/>
              </a:path>
              <a:path w="8324084" h="733043">
                <a:moveTo>
                  <a:pt x="4308344" y="733043"/>
                </a:moveTo>
                <a:lnTo>
                  <a:pt x="4308344" y="708659"/>
                </a:lnTo>
                <a:lnTo>
                  <a:pt x="4232144" y="708659"/>
                </a:lnTo>
                <a:lnTo>
                  <a:pt x="4232144" y="733043"/>
                </a:lnTo>
                <a:lnTo>
                  <a:pt x="4308344" y="733043"/>
                </a:lnTo>
                <a:close/>
              </a:path>
              <a:path w="8324084" h="733043">
                <a:moveTo>
                  <a:pt x="4207760" y="733043"/>
                </a:moveTo>
                <a:lnTo>
                  <a:pt x="4207760" y="708659"/>
                </a:lnTo>
                <a:lnTo>
                  <a:pt x="4131560" y="708659"/>
                </a:lnTo>
                <a:lnTo>
                  <a:pt x="4131560" y="733043"/>
                </a:lnTo>
                <a:lnTo>
                  <a:pt x="4207760" y="733043"/>
                </a:lnTo>
                <a:close/>
              </a:path>
              <a:path w="8324084" h="733043">
                <a:moveTo>
                  <a:pt x="4105652" y="733043"/>
                </a:moveTo>
                <a:lnTo>
                  <a:pt x="4105652" y="708659"/>
                </a:lnTo>
                <a:lnTo>
                  <a:pt x="4029452" y="708659"/>
                </a:lnTo>
                <a:lnTo>
                  <a:pt x="4029452" y="733043"/>
                </a:lnTo>
                <a:lnTo>
                  <a:pt x="4105652" y="733043"/>
                </a:lnTo>
                <a:close/>
              </a:path>
              <a:path w="8324084" h="733043">
                <a:moveTo>
                  <a:pt x="4003544" y="733043"/>
                </a:moveTo>
                <a:lnTo>
                  <a:pt x="4003544" y="708659"/>
                </a:lnTo>
                <a:lnTo>
                  <a:pt x="3927344" y="708659"/>
                </a:lnTo>
                <a:lnTo>
                  <a:pt x="3927344" y="733043"/>
                </a:lnTo>
                <a:lnTo>
                  <a:pt x="4003544" y="733043"/>
                </a:lnTo>
                <a:close/>
              </a:path>
              <a:path w="8324084" h="733043">
                <a:moveTo>
                  <a:pt x="3902960" y="733043"/>
                </a:moveTo>
                <a:lnTo>
                  <a:pt x="3902960" y="708659"/>
                </a:lnTo>
                <a:lnTo>
                  <a:pt x="3826760" y="708659"/>
                </a:lnTo>
                <a:lnTo>
                  <a:pt x="3826760" y="733043"/>
                </a:lnTo>
                <a:lnTo>
                  <a:pt x="3902960" y="733043"/>
                </a:lnTo>
                <a:close/>
              </a:path>
              <a:path w="8324084" h="733043">
                <a:moveTo>
                  <a:pt x="3800852" y="733043"/>
                </a:moveTo>
                <a:lnTo>
                  <a:pt x="3800852" y="708659"/>
                </a:lnTo>
                <a:lnTo>
                  <a:pt x="3724652" y="708659"/>
                </a:lnTo>
                <a:lnTo>
                  <a:pt x="3724652" y="733043"/>
                </a:lnTo>
                <a:lnTo>
                  <a:pt x="3800852" y="733043"/>
                </a:lnTo>
                <a:close/>
              </a:path>
              <a:path w="8324084" h="733043">
                <a:moveTo>
                  <a:pt x="3698744" y="733043"/>
                </a:moveTo>
                <a:lnTo>
                  <a:pt x="3698744" y="708659"/>
                </a:lnTo>
                <a:lnTo>
                  <a:pt x="3622544" y="708659"/>
                </a:lnTo>
                <a:lnTo>
                  <a:pt x="3622544" y="733043"/>
                </a:lnTo>
                <a:lnTo>
                  <a:pt x="3698744" y="733043"/>
                </a:lnTo>
                <a:close/>
              </a:path>
              <a:path w="8324084" h="733043">
                <a:moveTo>
                  <a:pt x="3598160" y="733043"/>
                </a:moveTo>
                <a:lnTo>
                  <a:pt x="3598160" y="708659"/>
                </a:lnTo>
                <a:lnTo>
                  <a:pt x="3521960" y="708659"/>
                </a:lnTo>
                <a:lnTo>
                  <a:pt x="3521960" y="733043"/>
                </a:lnTo>
                <a:lnTo>
                  <a:pt x="3598160" y="733043"/>
                </a:lnTo>
                <a:close/>
              </a:path>
              <a:path w="8324084" h="733043">
                <a:moveTo>
                  <a:pt x="3496052" y="733043"/>
                </a:moveTo>
                <a:lnTo>
                  <a:pt x="3496052" y="708659"/>
                </a:lnTo>
                <a:lnTo>
                  <a:pt x="3419852" y="708659"/>
                </a:lnTo>
                <a:lnTo>
                  <a:pt x="3419852" y="733043"/>
                </a:lnTo>
                <a:lnTo>
                  <a:pt x="3496052" y="733043"/>
                </a:lnTo>
                <a:close/>
              </a:path>
              <a:path w="8324084" h="733043">
                <a:moveTo>
                  <a:pt x="3393944" y="733043"/>
                </a:moveTo>
                <a:lnTo>
                  <a:pt x="3393944" y="708659"/>
                </a:lnTo>
                <a:lnTo>
                  <a:pt x="3317744" y="708659"/>
                </a:lnTo>
                <a:lnTo>
                  <a:pt x="3317744" y="733043"/>
                </a:lnTo>
                <a:lnTo>
                  <a:pt x="3393944" y="733043"/>
                </a:lnTo>
                <a:close/>
              </a:path>
              <a:path w="8324084" h="733043">
                <a:moveTo>
                  <a:pt x="3293360" y="733043"/>
                </a:moveTo>
                <a:lnTo>
                  <a:pt x="3293360" y="708659"/>
                </a:lnTo>
                <a:lnTo>
                  <a:pt x="3217160" y="708659"/>
                </a:lnTo>
                <a:lnTo>
                  <a:pt x="3217160" y="733043"/>
                </a:lnTo>
                <a:lnTo>
                  <a:pt x="3293360" y="733043"/>
                </a:lnTo>
                <a:close/>
              </a:path>
              <a:path w="8324084" h="733043">
                <a:moveTo>
                  <a:pt x="3191252" y="733043"/>
                </a:moveTo>
                <a:lnTo>
                  <a:pt x="3191252" y="708659"/>
                </a:lnTo>
                <a:lnTo>
                  <a:pt x="3115052" y="708659"/>
                </a:lnTo>
                <a:lnTo>
                  <a:pt x="3115052" y="733043"/>
                </a:lnTo>
                <a:lnTo>
                  <a:pt x="3191252" y="733043"/>
                </a:lnTo>
                <a:close/>
              </a:path>
              <a:path w="8324084" h="733043">
                <a:moveTo>
                  <a:pt x="3089144" y="733043"/>
                </a:moveTo>
                <a:lnTo>
                  <a:pt x="3089144" y="708659"/>
                </a:lnTo>
                <a:lnTo>
                  <a:pt x="3012944" y="708659"/>
                </a:lnTo>
                <a:lnTo>
                  <a:pt x="3012944" y="733043"/>
                </a:lnTo>
                <a:lnTo>
                  <a:pt x="3089144" y="733043"/>
                </a:lnTo>
                <a:close/>
              </a:path>
              <a:path w="8324084" h="733043">
                <a:moveTo>
                  <a:pt x="2988560" y="733043"/>
                </a:moveTo>
                <a:lnTo>
                  <a:pt x="2988560" y="708659"/>
                </a:lnTo>
                <a:lnTo>
                  <a:pt x="2912360" y="708659"/>
                </a:lnTo>
                <a:lnTo>
                  <a:pt x="2912360" y="733043"/>
                </a:lnTo>
                <a:lnTo>
                  <a:pt x="2988560" y="733043"/>
                </a:lnTo>
                <a:close/>
              </a:path>
              <a:path w="8324084" h="733043">
                <a:moveTo>
                  <a:pt x="2886452" y="733043"/>
                </a:moveTo>
                <a:lnTo>
                  <a:pt x="2886452" y="708659"/>
                </a:lnTo>
                <a:lnTo>
                  <a:pt x="2810252" y="708659"/>
                </a:lnTo>
                <a:lnTo>
                  <a:pt x="2810252" y="733043"/>
                </a:lnTo>
                <a:lnTo>
                  <a:pt x="2886452" y="733043"/>
                </a:lnTo>
                <a:close/>
              </a:path>
              <a:path w="8324084" h="733043">
                <a:moveTo>
                  <a:pt x="2784344" y="733043"/>
                </a:moveTo>
                <a:lnTo>
                  <a:pt x="2784344" y="708659"/>
                </a:lnTo>
                <a:lnTo>
                  <a:pt x="2708144" y="708659"/>
                </a:lnTo>
                <a:lnTo>
                  <a:pt x="2708144" y="733043"/>
                </a:lnTo>
                <a:lnTo>
                  <a:pt x="2784344" y="733043"/>
                </a:lnTo>
                <a:close/>
              </a:path>
              <a:path w="8324084" h="733043">
                <a:moveTo>
                  <a:pt x="2683760" y="733043"/>
                </a:moveTo>
                <a:lnTo>
                  <a:pt x="2683760" y="708659"/>
                </a:lnTo>
                <a:lnTo>
                  <a:pt x="2607560" y="708659"/>
                </a:lnTo>
                <a:lnTo>
                  <a:pt x="2607560" y="733043"/>
                </a:lnTo>
                <a:lnTo>
                  <a:pt x="2683760" y="733043"/>
                </a:lnTo>
                <a:close/>
              </a:path>
              <a:path w="8324084" h="733043">
                <a:moveTo>
                  <a:pt x="2581652" y="733043"/>
                </a:moveTo>
                <a:lnTo>
                  <a:pt x="2581652" y="708659"/>
                </a:lnTo>
                <a:lnTo>
                  <a:pt x="2505452" y="708659"/>
                </a:lnTo>
                <a:lnTo>
                  <a:pt x="2505452" y="733043"/>
                </a:lnTo>
                <a:lnTo>
                  <a:pt x="2581652" y="733043"/>
                </a:lnTo>
                <a:close/>
              </a:path>
              <a:path w="8324084" h="733043">
                <a:moveTo>
                  <a:pt x="2479544" y="733043"/>
                </a:moveTo>
                <a:lnTo>
                  <a:pt x="2479544" y="708659"/>
                </a:lnTo>
                <a:lnTo>
                  <a:pt x="2403344" y="708659"/>
                </a:lnTo>
                <a:lnTo>
                  <a:pt x="2403344" y="733043"/>
                </a:lnTo>
                <a:lnTo>
                  <a:pt x="2479544" y="733043"/>
                </a:lnTo>
                <a:close/>
              </a:path>
              <a:path w="8324084" h="733043">
                <a:moveTo>
                  <a:pt x="2378960" y="733043"/>
                </a:moveTo>
                <a:lnTo>
                  <a:pt x="2378960" y="708659"/>
                </a:lnTo>
                <a:lnTo>
                  <a:pt x="2302760" y="708659"/>
                </a:lnTo>
                <a:lnTo>
                  <a:pt x="2302760" y="733043"/>
                </a:lnTo>
                <a:lnTo>
                  <a:pt x="2378960" y="733043"/>
                </a:lnTo>
                <a:close/>
              </a:path>
              <a:path w="8324084" h="733043">
                <a:moveTo>
                  <a:pt x="2276852" y="733043"/>
                </a:moveTo>
                <a:lnTo>
                  <a:pt x="2276852" y="708659"/>
                </a:lnTo>
                <a:lnTo>
                  <a:pt x="2200652" y="708659"/>
                </a:lnTo>
                <a:lnTo>
                  <a:pt x="2200652" y="733043"/>
                </a:lnTo>
                <a:lnTo>
                  <a:pt x="2276852" y="733043"/>
                </a:lnTo>
                <a:close/>
              </a:path>
              <a:path w="8324084" h="733043">
                <a:moveTo>
                  <a:pt x="2174744" y="733043"/>
                </a:moveTo>
                <a:lnTo>
                  <a:pt x="2174744" y="708659"/>
                </a:lnTo>
                <a:lnTo>
                  <a:pt x="2098544" y="708659"/>
                </a:lnTo>
                <a:lnTo>
                  <a:pt x="2098544" y="733043"/>
                </a:lnTo>
                <a:lnTo>
                  <a:pt x="2174744" y="733043"/>
                </a:lnTo>
                <a:close/>
              </a:path>
              <a:path w="8324084" h="733043">
                <a:moveTo>
                  <a:pt x="2074160" y="733043"/>
                </a:moveTo>
                <a:lnTo>
                  <a:pt x="2074160" y="708659"/>
                </a:lnTo>
                <a:lnTo>
                  <a:pt x="1997960" y="708659"/>
                </a:lnTo>
                <a:lnTo>
                  <a:pt x="1997960" y="733043"/>
                </a:lnTo>
                <a:lnTo>
                  <a:pt x="2074160" y="733043"/>
                </a:lnTo>
                <a:close/>
              </a:path>
              <a:path w="8324084" h="733043">
                <a:moveTo>
                  <a:pt x="1972052" y="733043"/>
                </a:moveTo>
                <a:lnTo>
                  <a:pt x="1972052" y="708659"/>
                </a:lnTo>
                <a:lnTo>
                  <a:pt x="1895852" y="708659"/>
                </a:lnTo>
                <a:lnTo>
                  <a:pt x="1895852" y="733043"/>
                </a:lnTo>
                <a:lnTo>
                  <a:pt x="1972052" y="733043"/>
                </a:lnTo>
                <a:close/>
              </a:path>
              <a:path w="8324084" h="733043">
                <a:moveTo>
                  <a:pt x="1869944" y="733043"/>
                </a:moveTo>
                <a:lnTo>
                  <a:pt x="1869944" y="708659"/>
                </a:lnTo>
                <a:lnTo>
                  <a:pt x="1793744" y="708659"/>
                </a:lnTo>
                <a:lnTo>
                  <a:pt x="1793744" y="733043"/>
                </a:lnTo>
                <a:lnTo>
                  <a:pt x="1869944" y="733043"/>
                </a:lnTo>
                <a:close/>
              </a:path>
              <a:path w="8324084" h="733043">
                <a:moveTo>
                  <a:pt x="1769360" y="733043"/>
                </a:moveTo>
                <a:lnTo>
                  <a:pt x="1769360" y="708659"/>
                </a:lnTo>
                <a:lnTo>
                  <a:pt x="1693160" y="708659"/>
                </a:lnTo>
                <a:lnTo>
                  <a:pt x="1693160" y="733043"/>
                </a:lnTo>
                <a:lnTo>
                  <a:pt x="1769360" y="733043"/>
                </a:lnTo>
                <a:close/>
              </a:path>
              <a:path w="8324084" h="733043">
                <a:moveTo>
                  <a:pt x="1667252" y="733043"/>
                </a:moveTo>
                <a:lnTo>
                  <a:pt x="1667252" y="708659"/>
                </a:lnTo>
                <a:lnTo>
                  <a:pt x="1591052" y="708659"/>
                </a:lnTo>
                <a:lnTo>
                  <a:pt x="1591052" y="733043"/>
                </a:lnTo>
                <a:lnTo>
                  <a:pt x="1667252" y="733043"/>
                </a:lnTo>
                <a:close/>
              </a:path>
              <a:path w="8324084" h="733043">
                <a:moveTo>
                  <a:pt x="1565144" y="733043"/>
                </a:moveTo>
                <a:lnTo>
                  <a:pt x="1565144" y="708659"/>
                </a:lnTo>
                <a:lnTo>
                  <a:pt x="1488944" y="708659"/>
                </a:lnTo>
                <a:lnTo>
                  <a:pt x="1488944" y="733043"/>
                </a:lnTo>
                <a:lnTo>
                  <a:pt x="1565144" y="733043"/>
                </a:lnTo>
                <a:close/>
              </a:path>
              <a:path w="8324084" h="733043">
                <a:moveTo>
                  <a:pt x="1464560" y="733043"/>
                </a:moveTo>
                <a:lnTo>
                  <a:pt x="1464560" y="708659"/>
                </a:lnTo>
                <a:lnTo>
                  <a:pt x="1388360" y="708659"/>
                </a:lnTo>
                <a:lnTo>
                  <a:pt x="1388360" y="733043"/>
                </a:lnTo>
                <a:lnTo>
                  <a:pt x="1464560" y="733043"/>
                </a:lnTo>
                <a:close/>
              </a:path>
              <a:path w="8324084" h="733043">
                <a:moveTo>
                  <a:pt x="1362452" y="733043"/>
                </a:moveTo>
                <a:lnTo>
                  <a:pt x="1362452" y="708659"/>
                </a:lnTo>
                <a:lnTo>
                  <a:pt x="1286252" y="708659"/>
                </a:lnTo>
                <a:lnTo>
                  <a:pt x="1286252" y="733043"/>
                </a:lnTo>
                <a:lnTo>
                  <a:pt x="1362452" y="733043"/>
                </a:lnTo>
                <a:close/>
              </a:path>
              <a:path w="8324084" h="733043">
                <a:moveTo>
                  <a:pt x="1260344" y="733043"/>
                </a:moveTo>
                <a:lnTo>
                  <a:pt x="1260344" y="708659"/>
                </a:lnTo>
                <a:lnTo>
                  <a:pt x="1184144" y="708659"/>
                </a:lnTo>
                <a:lnTo>
                  <a:pt x="1184144" y="733043"/>
                </a:lnTo>
                <a:lnTo>
                  <a:pt x="1260344" y="733043"/>
                </a:lnTo>
                <a:close/>
              </a:path>
              <a:path w="8324084" h="733043">
                <a:moveTo>
                  <a:pt x="1159760" y="733043"/>
                </a:moveTo>
                <a:lnTo>
                  <a:pt x="1159760" y="708659"/>
                </a:lnTo>
                <a:lnTo>
                  <a:pt x="1083560" y="708659"/>
                </a:lnTo>
                <a:lnTo>
                  <a:pt x="1083560" y="733043"/>
                </a:lnTo>
                <a:lnTo>
                  <a:pt x="1159760" y="733043"/>
                </a:lnTo>
                <a:close/>
              </a:path>
              <a:path w="8324084" h="733043">
                <a:moveTo>
                  <a:pt x="1057652" y="733043"/>
                </a:moveTo>
                <a:lnTo>
                  <a:pt x="1057652" y="708659"/>
                </a:lnTo>
                <a:lnTo>
                  <a:pt x="981452" y="708659"/>
                </a:lnTo>
                <a:lnTo>
                  <a:pt x="981452" y="733043"/>
                </a:lnTo>
                <a:lnTo>
                  <a:pt x="1057652" y="733043"/>
                </a:lnTo>
                <a:close/>
              </a:path>
              <a:path w="8324084" h="733043">
                <a:moveTo>
                  <a:pt x="955544" y="733043"/>
                </a:moveTo>
                <a:lnTo>
                  <a:pt x="955544" y="708659"/>
                </a:lnTo>
                <a:lnTo>
                  <a:pt x="879344" y="708659"/>
                </a:lnTo>
                <a:lnTo>
                  <a:pt x="879344" y="733043"/>
                </a:lnTo>
                <a:lnTo>
                  <a:pt x="955544" y="733043"/>
                </a:lnTo>
                <a:close/>
              </a:path>
              <a:path w="8324084" h="733043">
                <a:moveTo>
                  <a:pt x="854960" y="733043"/>
                </a:moveTo>
                <a:lnTo>
                  <a:pt x="854960" y="708659"/>
                </a:lnTo>
                <a:lnTo>
                  <a:pt x="778760" y="708659"/>
                </a:lnTo>
                <a:lnTo>
                  <a:pt x="778760" y="733043"/>
                </a:lnTo>
                <a:lnTo>
                  <a:pt x="854960" y="733043"/>
                </a:lnTo>
                <a:close/>
              </a:path>
              <a:path w="8324084" h="733043">
                <a:moveTo>
                  <a:pt x="752852" y="733043"/>
                </a:moveTo>
                <a:lnTo>
                  <a:pt x="752852" y="708659"/>
                </a:lnTo>
                <a:lnTo>
                  <a:pt x="676652" y="708659"/>
                </a:lnTo>
                <a:lnTo>
                  <a:pt x="676652" y="733043"/>
                </a:lnTo>
                <a:lnTo>
                  <a:pt x="752852" y="733043"/>
                </a:lnTo>
                <a:close/>
              </a:path>
              <a:path w="8324084" h="733043">
                <a:moveTo>
                  <a:pt x="650744" y="733043"/>
                </a:moveTo>
                <a:lnTo>
                  <a:pt x="650744" y="708659"/>
                </a:lnTo>
                <a:lnTo>
                  <a:pt x="574544" y="708659"/>
                </a:lnTo>
                <a:lnTo>
                  <a:pt x="574544" y="733043"/>
                </a:lnTo>
                <a:lnTo>
                  <a:pt x="650744" y="733043"/>
                </a:lnTo>
                <a:close/>
              </a:path>
              <a:path w="8324084" h="733043">
                <a:moveTo>
                  <a:pt x="550160" y="733043"/>
                </a:moveTo>
                <a:lnTo>
                  <a:pt x="550160" y="708659"/>
                </a:lnTo>
                <a:lnTo>
                  <a:pt x="473960" y="708659"/>
                </a:lnTo>
                <a:lnTo>
                  <a:pt x="473960" y="733043"/>
                </a:lnTo>
                <a:lnTo>
                  <a:pt x="550160" y="733043"/>
                </a:lnTo>
                <a:close/>
              </a:path>
              <a:path w="8324084" h="733043">
                <a:moveTo>
                  <a:pt x="448052" y="733043"/>
                </a:moveTo>
                <a:lnTo>
                  <a:pt x="448052" y="708659"/>
                </a:lnTo>
                <a:lnTo>
                  <a:pt x="371852" y="708659"/>
                </a:lnTo>
                <a:lnTo>
                  <a:pt x="371852" y="733043"/>
                </a:lnTo>
                <a:lnTo>
                  <a:pt x="448052" y="733043"/>
                </a:lnTo>
                <a:close/>
              </a:path>
              <a:path w="8324084" h="733043">
                <a:moveTo>
                  <a:pt x="345944" y="733043"/>
                </a:moveTo>
                <a:lnTo>
                  <a:pt x="345944" y="708659"/>
                </a:lnTo>
                <a:lnTo>
                  <a:pt x="269747" y="708659"/>
                </a:lnTo>
                <a:lnTo>
                  <a:pt x="269747" y="733043"/>
                </a:lnTo>
                <a:lnTo>
                  <a:pt x="345944" y="733043"/>
                </a:lnTo>
                <a:close/>
              </a:path>
              <a:path w="8324084" h="733043">
                <a:moveTo>
                  <a:pt x="245363" y="733043"/>
                </a:moveTo>
                <a:lnTo>
                  <a:pt x="245363" y="708659"/>
                </a:lnTo>
                <a:lnTo>
                  <a:pt x="169163" y="708659"/>
                </a:lnTo>
                <a:lnTo>
                  <a:pt x="169163" y="733043"/>
                </a:lnTo>
                <a:lnTo>
                  <a:pt x="245363" y="733043"/>
                </a:lnTo>
                <a:close/>
              </a:path>
              <a:path w="8324084" h="733043">
                <a:moveTo>
                  <a:pt x="143255" y="733043"/>
                </a:moveTo>
                <a:lnTo>
                  <a:pt x="143255" y="708659"/>
                </a:lnTo>
                <a:lnTo>
                  <a:pt x="67055" y="708659"/>
                </a:lnTo>
                <a:lnTo>
                  <a:pt x="67055" y="733043"/>
                </a:lnTo>
                <a:lnTo>
                  <a:pt x="143255" y="733043"/>
                </a:lnTo>
                <a:close/>
              </a:path>
            </a:pathLst>
          </a:custGeom>
          <a:solidFill>
            <a:srgbClr val="45A5BC"/>
          </a:solidFill>
        </p:spPr>
        <p:txBody>
          <a:bodyPr wrap="square" lIns="0" tIns="0" rIns="0" bIns="0" rtlCol="0">
            <a:noAutofit/>
          </a:bodyPr>
          <a:lstStyle/>
          <a:p>
            <a:endParaRPr/>
          </a:p>
        </p:txBody>
      </p:sp>
      <p:sp>
        <p:nvSpPr>
          <p:cNvPr id="22" name="object 22"/>
          <p:cNvSpPr txBox="1"/>
          <p:nvPr/>
        </p:nvSpPr>
        <p:spPr>
          <a:xfrm>
            <a:off x="1332877" y="5911850"/>
            <a:ext cx="8089900" cy="612772"/>
          </a:xfrm>
          <a:prstGeom prst="rect">
            <a:avLst/>
          </a:prstGeom>
        </p:spPr>
        <p:txBody>
          <a:bodyPr vert="horz" wrap="square" lIns="0" tIns="0" rIns="0" bIns="0" rtlCol="0">
            <a:noAutofit/>
          </a:bodyPr>
          <a:lstStyle/>
          <a:p>
            <a:pPr marL="1978660">
              <a:lnSpc>
                <a:spcPct val="100000"/>
              </a:lnSpc>
              <a:tabLst>
                <a:tab pos="3656329" algn="l"/>
                <a:tab pos="4049395" algn="l"/>
              </a:tabLst>
            </a:pPr>
            <a:r>
              <a:rPr sz="2000" b="1" spc="5" dirty="0">
                <a:latin typeface="Arial"/>
                <a:cs typeface="Arial"/>
              </a:rPr>
              <a:t>CURR</a:t>
            </a:r>
            <a:r>
              <a:rPr sz="2000" b="1" spc="-10" dirty="0">
                <a:latin typeface="Arial"/>
                <a:cs typeface="Arial"/>
              </a:rPr>
              <a:t>I</a:t>
            </a:r>
            <a:r>
              <a:rPr sz="2000" b="1" spc="5" dirty="0">
                <a:latin typeface="Arial"/>
                <a:cs typeface="Arial"/>
              </a:rPr>
              <a:t>C</a:t>
            </a:r>
            <a:r>
              <a:rPr sz="2000" b="1" spc="0" dirty="0">
                <a:latin typeface="Arial"/>
                <a:cs typeface="Arial"/>
              </a:rPr>
              <a:t>O</a:t>
            </a:r>
            <a:r>
              <a:rPr sz="2000" b="1" spc="-5" dirty="0">
                <a:latin typeface="Arial"/>
                <a:cs typeface="Arial"/>
              </a:rPr>
              <a:t>L</a:t>
            </a:r>
            <a:r>
              <a:rPr sz="2000" b="1" spc="0" dirty="0">
                <a:latin typeface="Arial"/>
                <a:cs typeface="Arial"/>
              </a:rPr>
              <a:t>O	</a:t>
            </a:r>
            <a:r>
              <a:rPr sz="2000" b="1" spc="5" dirty="0">
                <a:latin typeface="Arial"/>
                <a:cs typeface="Arial"/>
              </a:rPr>
              <a:t>D</a:t>
            </a:r>
            <a:r>
              <a:rPr sz="2000" b="1" spc="0" dirty="0">
                <a:latin typeface="Arial"/>
                <a:cs typeface="Arial"/>
              </a:rPr>
              <a:t>I	</a:t>
            </a:r>
            <a:r>
              <a:rPr sz="2000" b="1" spc="-5" dirty="0">
                <a:latin typeface="Arial"/>
                <a:cs typeface="Arial"/>
              </a:rPr>
              <a:t>S</a:t>
            </a:r>
            <a:r>
              <a:rPr sz="2000" b="1" spc="5" dirty="0">
                <a:latin typeface="Arial"/>
                <a:cs typeface="Arial"/>
              </a:rPr>
              <a:t>CU</a:t>
            </a:r>
            <a:r>
              <a:rPr sz="2000" b="1" spc="0" dirty="0">
                <a:latin typeface="Arial"/>
                <a:cs typeface="Arial"/>
              </a:rPr>
              <a:t>O</a:t>
            </a:r>
            <a:r>
              <a:rPr sz="2000" b="1" spc="-5" dirty="0">
                <a:latin typeface="Arial"/>
                <a:cs typeface="Arial"/>
              </a:rPr>
              <a:t>L</a:t>
            </a:r>
            <a:r>
              <a:rPr sz="2000" b="1" spc="0" dirty="0">
                <a:latin typeface="Arial"/>
                <a:cs typeface="Arial"/>
              </a:rPr>
              <a:t>A</a:t>
            </a:r>
            <a:r>
              <a:rPr sz="2000" b="1" spc="-85" dirty="0">
                <a:latin typeface="Arial"/>
                <a:cs typeface="Arial"/>
              </a:rPr>
              <a:t> </a:t>
            </a:r>
            <a:r>
              <a:rPr sz="2000" b="1" spc="0" dirty="0">
                <a:latin typeface="Arial"/>
                <a:cs typeface="Arial"/>
              </a:rPr>
              <a:t>/</a:t>
            </a:r>
            <a:r>
              <a:rPr sz="2000" b="1" spc="-10" dirty="0">
                <a:latin typeface="Arial"/>
                <a:cs typeface="Arial"/>
              </a:rPr>
              <a:t> I</a:t>
            </a:r>
            <a:r>
              <a:rPr sz="2000" b="1" spc="-5" dirty="0">
                <a:latin typeface="Arial"/>
                <a:cs typeface="Arial"/>
              </a:rPr>
              <a:t>ST</a:t>
            </a:r>
            <a:r>
              <a:rPr sz="2000" b="1" spc="-10" dirty="0">
                <a:latin typeface="Arial"/>
                <a:cs typeface="Arial"/>
              </a:rPr>
              <a:t>I</a:t>
            </a:r>
            <a:r>
              <a:rPr sz="2000" b="1" spc="-5" dirty="0">
                <a:latin typeface="Arial"/>
                <a:cs typeface="Arial"/>
              </a:rPr>
              <a:t>T</a:t>
            </a:r>
            <a:r>
              <a:rPr sz="2000" b="1" spc="5" dirty="0">
                <a:latin typeface="Arial"/>
                <a:cs typeface="Arial"/>
              </a:rPr>
              <a:t>U</a:t>
            </a:r>
            <a:r>
              <a:rPr sz="2000" b="1" spc="-40" dirty="0">
                <a:latin typeface="Arial"/>
                <a:cs typeface="Arial"/>
              </a:rPr>
              <a:t>T</a:t>
            </a:r>
            <a:r>
              <a:rPr sz="2000" b="1" spc="0" dirty="0">
                <a:latin typeface="Arial"/>
                <a:cs typeface="Arial"/>
              </a:rPr>
              <a:t>O</a:t>
            </a:r>
            <a:endParaRPr sz="2000" dirty="0">
              <a:latin typeface="Arial"/>
              <a:cs typeface="Arial"/>
            </a:endParaRPr>
          </a:p>
          <a:p>
            <a:pPr>
              <a:lnSpc>
                <a:spcPts val="500"/>
              </a:lnSpc>
              <a:spcBef>
                <a:spcPts val="43"/>
              </a:spcBef>
            </a:pPr>
            <a:endParaRPr sz="500" dirty="0"/>
          </a:p>
          <a:p>
            <a:pPr>
              <a:lnSpc>
                <a:spcPts val="1000"/>
              </a:lnSpc>
            </a:pPr>
            <a:endParaRPr sz="1000" dirty="0"/>
          </a:p>
          <a:p>
            <a:pPr>
              <a:lnSpc>
                <a:spcPts val="1000"/>
              </a:lnSpc>
            </a:pPr>
            <a:endParaRPr sz="1000" dirty="0"/>
          </a:p>
        </p:txBody>
      </p:sp>
      <p:sp>
        <p:nvSpPr>
          <p:cNvPr id="31" name="Segnaposto piè di pagina 30"/>
          <p:cNvSpPr>
            <a:spLocks noGrp="1"/>
          </p:cNvSpPr>
          <p:nvPr>
            <p:ph type="ftr" sz="quarter" idx="5"/>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pic>
        <p:nvPicPr>
          <p:cNvPr id="23" name="Picture 6" descr="372868576757_OLA">
            <a:extLst>
              <a:ext uri="{FF2B5EF4-FFF2-40B4-BE49-F238E27FC236}">
                <a16:creationId xmlns:a16="http://schemas.microsoft.com/office/drawing/2014/main" id="{350FD7C8-AFC0-4315-BFDA-AE9382BA7F7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6632699"/>
            <a:ext cx="4016375" cy="57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7446" y="819911"/>
            <a:ext cx="6867143" cy="733043"/>
          </a:xfrm>
          <a:custGeom>
            <a:avLst/>
            <a:gdLst/>
            <a:ahLst/>
            <a:cxnLst/>
            <a:rect l="l" t="t" r="r" b="b"/>
            <a:pathLst>
              <a:path w="6867143" h="733043">
                <a:moveTo>
                  <a:pt x="6867143" y="726947"/>
                </a:moveTo>
                <a:lnTo>
                  <a:pt x="6867143" y="6095"/>
                </a:lnTo>
                <a:lnTo>
                  <a:pt x="6861047" y="0"/>
                </a:lnTo>
                <a:lnTo>
                  <a:pt x="6095" y="0"/>
                </a:lnTo>
                <a:lnTo>
                  <a:pt x="0" y="6095"/>
                </a:lnTo>
                <a:lnTo>
                  <a:pt x="0" y="726947"/>
                </a:lnTo>
                <a:lnTo>
                  <a:pt x="6095" y="733043"/>
                </a:lnTo>
                <a:lnTo>
                  <a:pt x="13715" y="733043"/>
                </a:lnTo>
                <a:lnTo>
                  <a:pt x="13715" y="24383"/>
                </a:lnTo>
                <a:lnTo>
                  <a:pt x="25907" y="12191"/>
                </a:lnTo>
                <a:lnTo>
                  <a:pt x="25907" y="24383"/>
                </a:lnTo>
                <a:lnTo>
                  <a:pt x="6841235" y="24383"/>
                </a:lnTo>
                <a:lnTo>
                  <a:pt x="6841235" y="12191"/>
                </a:lnTo>
                <a:lnTo>
                  <a:pt x="6853427" y="24383"/>
                </a:lnTo>
                <a:lnTo>
                  <a:pt x="6853427" y="733043"/>
                </a:lnTo>
                <a:lnTo>
                  <a:pt x="6861047" y="733043"/>
                </a:lnTo>
                <a:lnTo>
                  <a:pt x="6867143" y="726947"/>
                </a:lnTo>
                <a:close/>
              </a:path>
              <a:path w="6867143" h="733043">
                <a:moveTo>
                  <a:pt x="25907" y="24383"/>
                </a:moveTo>
                <a:lnTo>
                  <a:pt x="25907" y="12191"/>
                </a:lnTo>
                <a:lnTo>
                  <a:pt x="13715" y="24383"/>
                </a:lnTo>
                <a:lnTo>
                  <a:pt x="25907" y="24383"/>
                </a:lnTo>
                <a:close/>
              </a:path>
              <a:path w="6867143" h="733043">
                <a:moveTo>
                  <a:pt x="25907" y="707135"/>
                </a:moveTo>
                <a:lnTo>
                  <a:pt x="25907" y="24383"/>
                </a:lnTo>
                <a:lnTo>
                  <a:pt x="13715" y="24383"/>
                </a:lnTo>
                <a:lnTo>
                  <a:pt x="13715" y="707135"/>
                </a:lnTo>
                <a:lnTo>
                  <a:pt x="25907" y="707135"/>
                </a:lnTo>
                <a:close/>
              </a:path>
              <a:path w="6867143" h="733043">
                <a:moveTo>
                  <a:pt x="6853427" y="707135"/>
                </a:moveTo>
                <a:lnTo>
                  <a:pt x="13715" y="707135"/>
                </a:lnTo>
                <a:lnTo>
                  <a:pt x="25907" y="720851"/>
                </a:lnTo>
                <a:lnTo>
                  <a:pt x="25907" y="733043"/>
                </a:lnTo>
                <a:lnTo>
                  <a:pt x="6841235" y="733043"/>
                </a:lnTo>
                <a:lnTo>
                  <a:pt x="6841235" y="720851"/>
                </a:lnTo>
                <a:lnTo>
                  <a:pt x="6853427" y="707135"/>
                </a:lnTo>
                <a:close/>
              </a:path>
              <a:path w="6867143" h="733043">
                <a:moveTo>
                  <a:pt x="25907" y="733043"/>
                </a:moveTo>
                <a:lnTo>
                  <a:pt x="25907" y="720851"/>
                </a:lnTo>
                <a:lnTo>
                  <a:pt x="13715" y="707135"/>
                </a:lnTo>
                <a:lnTo>
                  <a:pt x="13715" y="733043"/>
                </a:lnTo>
                <a:lnTo>
                  <a:pt x="25907" y="733043"/>
                </a:lnTo>
                <a:close/>
              </a:path>
              <a:path w="6867143" h="733043">
                <a:moveTo>
                  <a:pt x="6853427" y="24383"/>
                </a:moveTo>
                <a:lnTo>
                  <a:pt x="6841235" y="12191"/>
                </a:lnTo>
                <a:lnTo>
                  <a:pt x="6841235" y="24383"/>
                </a:lnTo>
                <a:lnTo>
                  <a:pt x="6853427" y="24383"/>
                </a:lnTo>
                <a:close/>
              </a:path>
              <a:path w="6867143" h="733043">
                <a:moveTo>
                  <a:pt x="6853427" y="707135"/>
                </a:moveTo>
                <a:lnTo>
                  <a:pt x="6853427" y="24383"/>
                </a:lnTo>
                <a:lnTo>
                  <a:pt x="6841235" y="24383"/>
                </a:lnTo>
                <a:lnTo>
                  <a:pt x="6841235" y="707135"/>
                </a:lnTo>
                <a:lnTo>
                  <a:pt x="6853427" y="707135"/>
                </a:lnTo>
                <a:close/>
              </a:path>
              <a:path w="6867143" h="733043">
                <a:moveTo>
                  <a:pt x="6853427" y="733043"/>
                </a:moveTo>
                <a:lnTo>
                  <a:pt x="6853427" y="707135"/>
                </a:lnTo>
                <a:lnTo>
                  <a:pt x="6841235" y="720851"/>
                </a:lnTo>
                <a:lnTo>
                  <a:pt x="6841235" y="733043"/>
                </a:lnTo>
                <a:lnTo>
                  <a:pt x="6853427" y="733043"/>
                </a:lnTo>
                <a:close/>
              </a:path>
            </a:pathLst>
          </a:custGeom>
          <a:solidFill>
            <a:srgbClr val="FF6F60"/>
          </a:solidFill>
        </p:spPr>
        <p:txBody>
          <a:bodyPr wrap="square" lIns="0" tIns="0" rIns="0" bIns="0" rtlCol="0">
            <a:noAutofit/>
          </a:bodyPr>
          <a:lstStyle/>
          <a:p>
            <a:endParaRPr/>
          </a:p>
        </p:txBody>
      </p:sp>
      <p:sp>
        <p:nvSpPr>
          <p:cNvPr id="3" name="object 3"/>
          <p:cNvSpPr txBox="1"/>
          <p:nvPr/>
        </p:nvSpPr>
        <p:spPr>
          <a:xfrm>
            <a:off x="2855352" y="870711"/>
            <a:ext cx="4910455" cy="620395"/>
          </a:xfrm>
          <a:prstGeom prst="rect">
            <a:avLst/>
          </a:prstGeom>
        </p:spPr>
        <p:txBody>
          <a:bodyPr vert="horz" wrap="square" lIns="0" tIns="0" rIns="0" bIns="0" rtlCol="0">
            <a:noAutofit/>
          </a:bodyPr>
          <a:lstStyle/>
          <a:p>
            <a:pPr marL="1270" algn="ctr">
              <a:lnSpc>
                <a:spcPct val="100000"/>
              </a:lnSpc>
            </a:pPr>
            <a:r>
              <a:rPr sz="2000" b="1" spc="5" dirty="0">
                <a:latin typeface="Arial"/>
                <a:cs typeface="Arial"/>
              </a:rPr>
              <a:t>C</a:t>
            </a:r>
            <a:r>
              <a:rPr sz="2000" b="1" spc="0" dirty="0">
                <a:latin typeface="Arial"/>
                <a:cs typeface="Arial"/>
              </a:rPr>
              <a:t>O</a:t>
            </a:r>
            <a:r>
              <a:rPr sz="2000" b="1" spc="-5" dirty="0">
                <a:latin typeface="Arial"/>
                <a:cs typeface="Arial"/>
              </a:rPr>
              <a:t>MPETE</a:t>
            </a:r>
            <a:r>
              <a:rPr sz="2000" b="1" spc="5" dirty="0">
                <a:latin typeface="Arial"/>
                <a:cs typeface="Arial"/>
              </a:rPr>
              <a:t>N</a:t>
            </a:r>
            <a:r>
              <a:rPr sz="2000" b="1" spc="-5" dirty="0">
                <a:latin typeface="Arial"/>
                <a:cs typeface="Arial"/>
              </a:rPr>
              <a:t>ZE</a:t>
            </a:r>
            <a:r>
              <a:rPr sz="2000" b="1" spc="0" dirty="0">
                <a:latin typeface="Arial"/>
                <a:cs typeface="Arial"/>
              </a:rPr>
              <a:t>-</a:t>
            </a:r>
            <a:r>
              <a:rPr sz="2000" b="1" spc="5" dirty="0">
                <a:latin typeface="Arial"/>
                <a:cs typeface="Arial"/>
              </a:rPr>
              <a:t>CH</a:t>
            </a:r>
            <a:r>
              <a:rPr sz="2000" b="1" spc="-10" dirty="0">
                <a:latin typeface="Arial"/>
                <a:cs typeface="Arial"/>
              </a:rPr>
              <a:t>I</a:t>
            </a:r>
            <a:r>
              <a:rPr sz="2000" b="1" spc="-140" dirty="0">
                <a:latin typeface="Arial"/>
                <a:cs typeface="Arial"/>
              </a:rPr>
              <a:t>A</a:t>
            </a:r>
            <a:r>
              <a:rPr sz="2000" b="1" spc="-5" dirty="0">
                <a:latin typeface="Arial"/>
                <a:cs typeface="Arial"/>
              </a:rPr>
              <a:t>V</a:t>
            </a:r>
            <a:r>
              <a:rPr sz="2000" b="1" spc="0" dirty="0">
                <a:latin typeface="Arial"/>
                <a:cs typeface="Arial"/>
              </a:rPr>
              <a:t>E</a:t>
            </a:r>
            <a:endParaRPr sz="2000">
              <a:latin typeface="Arial"/>
              <a:cs typeface="Arial"/>
            </a:endParaRPr>
          </a:p>
          <a:p>
            <a:pPr algn="ctr">
              <a:lnSpc>
                <a:spcPct val="100000"/>
              </a:lnSpc>
            </a:pPr>
            <a:r>
              <a:rPr sz="2000" b="1" spc="-5" dirty="0">
                <a:latin typeface="Arial"/>
                <a:cs typeface="Arial"/>
              </a:rPr>
              <a:t>PE</a:t>
            </a:r>
            <a:r>
              <a:rPr sz="2000" b="1" spc="0" dirty="0">
                <a:latin typeface="Arial"/>
                <a:cs typeface="Arial"/>
              </a:rPr>
              <a:t>R </a:t>
            </a:r>
            <a:r>
              <a:rPr sz="2000" b="1" spc="-110" dirty="0">
                <a:latin typeface="Arial"/>
                <a:cs typeface="Arial"/>
              </a:rPr>
              <a:t>L</a:t>
            </a:r>
            <a:r>
              <a:rPr sz="2000" b="1" spc="-10" dirty="0">
                <a:latin typeface="Arial"/>
                <a:cs typeface="Arial"/>
              </a:rPr>
              <a:t>’</a:t>
            </a:r>
            <a:r>
              <a:rPr sz="2000" b="1" spc="5" dirty="0">
                <a:latin typeface="Arial"/>
                <a:cs typeface="Arial"/>
              </a:rPr>
              <a:t>A</a:t>
            </a:r>
            <a:r>
              <a:rPr sz="2000" b="1" spc="-5" dirty="0">
                <a:latin typeface="Arial"/>
                <a:cs typeface="Arial"/>
              </a:rPr>
              <a:t>PP</a:t>
            </a:r>
            <a:r>
              <a:rPr sz="2000" b="1" spc="5" dirty="0">
                <a:latin typeface="Arial"/>
                <a:cs typeface="Arial"/>
              </a:rPr>
              <a:t>R</a:t>
            </a:r>
            <a:r>
              <a:rPr sz="2000" b="1" spc="-5" dirty="0">
                <a:latin typeface="Arial"/>
                <a:cs typeface="Arial"/>
              </a:rPr>
              <a:t>E</a:t>
            </a:r>
            <a:r>
              <a:rPr sz="2000" b="1" spc="5" dirty="0">
                <a:latin typeface="Arial"/>
                <a:cs typeface="Arial"/>
              </a:rPr>
              <a:t>ND</a:t>
            </a:r>
            <a:r>
              <a:rPr sz="2000" b="1" spc="-10" dirty="0">
                <a:latin typeface="Arial"/>
                <a:cs typeface="Arial"/>
              </a:rPr>
              <a:t>I</a:t>
            </a:r>
            <a:r>
              <a:rPr sz="2000" b="1" spc="-5" dirty="0">
                <a:latin typeface="Arial"/>
                <a:cs typeface="Arial"/>
              </a:rPr>
              <a:t>ME</a:t>
            </a:r>
            <a:r>
              <a:rPr sz="2000" b="1" spc="5" dirty="0">
                <a:latin typeface="Arial"/>
                <a:cs typeface="Arial"/>
              </a:rPr>
              <a:t>N</a:t>
            </a:r>
            <a:r>
              <a:rPr sz="2000" b="1" spc="-40" dirty="0">
                <a:latin typeface="Arial"/>
                <a:cs typeface="Arial"/>
              </a:rPr>
              <a:t>T</a:t>
            </a:r>
            <a:r>
              <a:rPr sz="2000" b="1" spc="0" dirty="0">
                <a:latin typeface="Arial"/>
                <a:cs typeface="Arial"/>
              </a:rPr>
              <a:t>O</a:t>
            </a:r>
            <a:r>
              <a:rPr sz="2000" b="1" spc="-20" dirty="0">
                <a:latin typeface="Arial"/>
                <a:cs typeface="Arial"/>
              </a:rPr>
              <a:t> </a:t>
            </a:r>
            <a:r>
              <a:rPr sz="2000" b="1" spc="-5" dirty="0">
                <a:latin typeface="Arial"/>
                <a:cs typeface="Arial"/>
              </a:rPr>
              <a:t>PE</a:t>
            </a:r>
            <a:r>
              <a:rPr sz="2000" b="1" spc="5" dirty="0">
                <a:latin typeface="Arial"/>
                <a:cs typeface="Arial"/>
              </a:rPr>
              <a:t>R</a:t>
            </a:r>
            <a:r>
              <a:rPr sz="2000" b="1" spc="-5" dirty="0">
                <a:latin typeface="Arial"/>
                <a:cs typeface="Arial"/>
              </a:rPr>
              <a:t>M</a:t>
            </a:r>
            <a:r>
              <a:rPr sz="2000" b="1" spc="5" dirty="0">
                <a:latin typeface="Arial"/>
                <a:cs typeface="Arial"/>
              </a:rPr>
              <a:t>AN</a:t>
            </a:r>
            <a:r>
              <a:rPr sz="2000" b="1" spc="-5" dirty="0">
                <a:latin typeface="Arial"/>
                <a:cs typeface="Arial"/>
              </a:rPr>
              <a:t>E</a:t>
            </a:r>
            <a:r>
              <a:rPr sz="2000" b="1" spc="5" dirty="0">
                <a:latin typeface="Arial"/>
                <a:cs typeface="Arial"/>
              </a:rPr>
              <a:t>N</a:t>
            </a:r>
            <a:r>
              <a:rPr sz="2000" b="1" spc="-5" dirty="0">
                <a:latin typeface="Arial"/>
                <a:cs typeface="Arial"/>
              </a:rPr>
              <a:t>T</a:t>
            </a:r>
            <a:r>
              <a:rPr sz="2000" b="1" spc="0" dirty="0">
                <a:latin typeface="Arial"/>
                <a:cs typeface="Arial"/>
              </a:rPr>
              <a:t>E</a:t>
            </a:r>
            <a:endParaRPr sz="2000">
              <a:latin typeface="Arial"/>
              <a:cs typeface="Arial"/>
            </a:endParaRPr>
          </a:p>
        </p:txBody>
      </p:sp>
      <p:sp>
        <p:nvSpPr>
          <p:cNvPr id="5" name="object 5"/>
          <p:cNvSpPr txBox="1"/>
          <p:nvPr/>
        </p:nvSpPr>
        <p:spPr>
          <a:xfrm>
            <a:off x="1825128" y="1850135"/>
            <a:ext cx="7420609" cy="5051425"/>
          </a:xfrm>
          <a:prstGeom prst="rect">
            <a:avLst/>
          </a:prstGeom>
        </p:spPr>
        <p:txBody>
          <a:bodyPr vert="horz" wrap="square" lIns="0" tIns="0" rIns="0" bIns="0" rtlCol="0">
            <a:noAutofit/>
          </a:bodyPr>
          <a:lstStyle/>
          <a:p>
            <a:pPr marL="222885">
              <a:lnSpc>
                <a:spcPct val="100000"/>
              </a:lnSpc>
            </a:pPr>
            <a:r>
              <a:rPr sz="1800" b="1" i="1" spc="-5" dirty="0">
                <a:latin typeface="Arial"/>
                <a:cs typeface="Arial"/>
              </a:rPr>
              <a:t>Racc</a:t>
            </a:r>
            <a:r>
              <a:rPr sz="1800" b="1" i="1" spc="0" dirty="0">
                <a:latin typeface="Arial"/>
                <a:cs typeface="Arial"/>
              </a:rPr>
              <a:t>o</a:t>
            </a:r>
            <a:r>
              <a:rPr sz="1800" b="1" i="1" spc="-5" dirty="0">
                <a:latin typeface="Arial"/>
                <a:cs typeface="Arial"/>
              </a:rPr>
              <a:t>ma</a:t>
            </a:r>
            <a:r>
              <a:rPr sz="1800" b="1" i="1" spc="0" dirty="0">
                <a:latin typeface="Arial"/>
                <a:cs typeface="Arial"/>
              </a:rPr>
              <a:t>nd</a:t>
            </a:r>
            <a:r>
              <a:rPr sz="1800" b="1" i="1" spc="-5" dirty="0">
                <a:latin typeface="Arial"/>
                <a:cs typeface="Arial"/>
              </a:rPr>
              <a:t>a</a:t>
            </a:r>
            <a:r>
              <a:rPr sz="1800" b="1" i="1" spc="0" dirty="0">
                <a:latin typeface="Arial"/>
                <a:cs typeface="Arial"/>
              </a:rPr>
              <a:t>zione</a:t>
            </a:r>
            <a:r>
              <a:rPr sz="1800" b="1" i="1" spc="-15" dirty="0">
                <a:latin typeface="Arial"/>
                <a:cs typeface="Arial"/>
              </a:rPr>
              <a:t> </a:t>
            </a:r>
            <a:r>
              <a:rPr sz="1800" b="1" i="1" spc="-5" dirty="0">
                <a:latin typeface="Arial"/>
                <a:cs typeface="Arial"/>
              </a:rPr>
              <a:t>C</a:t>
            </a:r>
            <a:r>
              <a:rPr sz="1800" b="1" i="1" spc="0" dirty="0">
                <a:latin typeface="Arial"/>
                <a:cs typeface="Arial"/>
              </a:rPr>
              <a:t>on</a:t>
            </a:r>
            <a:r>
              <a:rPr sz="1800" b="1" i="1" spc="-5" dirty="0">
                <a:latin typeface="Arial"/>
                <a:cs typeface="Arial"/>
              </a:rPr>
              <a:t>s</a:t>
            </a:r>
            <a:r>
              <a:rPr sz="1800" b="1" i="1" spc="0" dirty="0">
                <a:latin typeface="Arial"/>
                <a:cs typeface="Arial"/>
              </a:rPr>
              <a:t>iglio</a:t>
            </a:r>
            <a:r>
              <a:rPr sz="1800" b="1" i="1" spc="-20" dirty="0">
                <a:latin typeface="Arial"/>
                <a:cs typeface="Arial"/>
              </a:rPr>
              <a:t> </a:t>
            </a:r>
            <a:r>
              <a:rPr sz="1800" b="1" i="1" spc="0" dirty="0">
                <a:latin typeface="Arial"/>
                <a:cs typeface="Arial"/>
              </a:rPr>
              <a:t>d’</a:t>
            </a:r>
            <a:r>
              <a:rPr sz="1800" b="1" i="1" spc="-5" dirty="0">
                <a:latin typeface="Arial"/>
                <a:cs typeface="Arial"/>
              </a:rPr>
              <a:t>E</a:t>
            </a:r>
            <a:r>
              <a:rPr sz="1800" b="1" i="1" spc="0" dirty="0">
                <a:latin typeface="Arial"/>
                <a:cs typeface="Arial"/>
              </a:rPr>
              <a:t>u</a:t>
            </a:r>
            <a:r>
              <a:rPr sz="1800" b="1" i="1" spc="-5" dirty="0">
                <a:latin typeface="Arial"/>
                <a:cs typeface="Arial"/>
              </a:rPr>
              <a:t>r</a:t>
            </a:r>
            <a:r>
              <a:rPr sz="1800" b="1" i="1" spc="0" dirty="0">
                <a:latin typeface="Arial"/>
                <a:cs typeface="Arial"/>
              </a:rPr>
              <a:t>opa</a:t>
            </a:r>
            <a:r>
              <a:rPr sz="1800" b="1" i="1" spc="-15" dirty="0">
                <a:latin typeface="Arial"/>
                <a:cs typeface="Arial"/>
              </a:rPr>
              <a:t> </a:t>
            </a:r>
            <a:r>
              <a:rPr sz="1800" b="1" i="1" spc="0" dirty="0">
                <a:latin typeface="Arial"/>
                <a:cs typeface="Arial"/>
              </a:rPr>
              <a:t>d</a:t>
            </a:r>
            <a:r>
              <a:rPr sz="1800" b="1" i="1" spc="-5" dirty="0">
                <a:latin typeface="Arial"/>
                <a:cs typeface="Arial"/>
              </a:rPr>
              <a:t>e</a:t>
            </a:r>
            <a:r>
              <a:rPr sz="1800" b="1" i="1" spc="0" dirty="0">
                <a:latin typeface="Arial"/>
                <a:cs typeface="Arial"/>
              </a:rPr>
              <a:t>l</a:t>
            </a:r>
            <a:r>
              <a:rPr sz="1800" b="1" i="1" spc="-5" dirty="0">
                <a:latin typeface="Arial"/>
                <a:cs typeface="Arial"/>
              </a:rPr>
              <a:t> 1</a:t>
            </a:r>
            <a:r>
              <a:rPr sz="1800" b="1" i="1" spc="0" dirty="0">
                <a:latin typeface="Arial"/>
                <a:cs typeface="Arial"/>
              </a:rPr>
              <a:t>8</a:t>
            </a:r>
            <a:r>
              <a:rPr sz="1800" b="1" i="1" spc="10" dirty="0">
                <a:latin typeface="Arial"/>
                <a:cs typeface="Arial"/>
              </a:rPr>
              <a:t> </a:t>
            </a:r>
            <a:r>
              <a:rPr sz="1800" b="1" i="1" spc="0" dirty="0" err="1">
                <a:latin typeface="Arial"/>
                <a:cs typeface="Arial"/>
              </a:rPr>
              <a:t>di</a:t>
            </a:r>
            <a:r>
              <a:rPr sz="1800" b="1" i="1" spc="-5" dirty="0" err="1">
                <a:latin typeface="Arial"/>
                <a:cs typeface="Arial"/>
              </a:rPr>
              <a:t>cem</a:t>
            </a:r>
            <a:r>
              <a:rPr sz="1800" b="1" i="1" spc="0" dirty="0" err="1">
                <a:latin typeface="Arial"/>
                <a:cs typeface="Arial"/>
              </a:rPr>
              <a:t>b</a:t>
            </a:r>
            <a:r>
              <a:rPr sz="1800" b="1" i="1" spc="-5" dirty="0" err="1">
                <a:latin typeface="Arial"/>
                <a:cs typeface="Arial"/>
              </a:rPr>
              <a:t>r</a:t>
            </a:r>
            <a:r>
              <a:rPr sz="1800" b="1" i="1" spc="0" dirty="0" err="1">
                <a:latin typeface="Arial"/>
                <a:cs typeface="Arial"/>
              </a:rPr>
              <a:t>e</a:t>
            </a:r>
            <a:r>
              <a:rPr sz="1800" b="1" i="1" spc="-5" dirty="0">
                <a:latin typeface="Arial"/>
                <a:cs typeface="Arial"/>
              </a:rPr>
              <a:t> 200</a:t>
            </a:r>
            <a:r>
              <a:rPr sz="1800" b="1" i="1" spc="0" dirty="0">
                <a:latin typeface="Arial"/>
                <a:cs typeface="Arial"/>
              </a:rPr>
              <a:t>6</a:t>
            </a:r>
            <a:endParaRPr sz="1000" dirty="0"/>
          </a:p>
          <a:p>
            <a:pPr>
              <a:lnSpc>
                <a:spcPts val="1000"/>
              </a:lnSpc>
            </a:pPr>
            <a:endParaRPr sz="1000" dirty="0"/>
          </a:p>
          <a:p>
            <a:pPr>
              <a:lnSpc>
                <a:spcPts val="1000"/>
              </a:lnSpc>
            </a:pPr>
            <a:endParaRPr sz="1000" dirty="0"/>
          </a:p>
          <a:p>
            <a:pPr marL="355600" indent="-342900">
              <a:lnSpc>
                <a:spcPct val="100000"/>
              </a:lnSpc>
              <a:buFont typeface="Arial"/>
              <a:buAutoNum type="arabicParenR"/>
              <a:tabLst>
                <a:tab pos="354965" algn="l"/>
              </a:tabLst>
            </a:pPr>
            <a:r>
              <a:rPr sz="2400" b="1" spc="-5" dirty="0">
                <a:latin typeface="Arial" pitchFamily="34" charset="0"/>
                <a:cs typeface="Arial" pitchFamily="34" charset="0"/>
              </a:rPr>
              <a:t>c</a:t>
            </a:r>
            <a:r>
              <a:rPr sz="2400" b="1" spc="0" dirty="0">
                <a:latin typeface="Arial" pitchFamily="34" charset="0"/>
                <a:cs typeface="Arial" pitchFamily="34" charset="0"/>
              </a:rPr>
              <a:t>o</a:t>
            </a:r>
            <a:r>
              <a:rPr sz="2400" b="1" spc="-5" dirty="0">
                <a:latin typeface="Arial" pitchFamily="34" charset="0"/>
                <a:cs typeface="Arial" pitchFamily="34" charset="0"/>
              </a:rPr>
              <a:t>m</a:t>
            </a:r>
            <a:r>
              <a:rPr sz="2400" b="1" spc="0" dirty="0">
                <a:latin typeface="Arial" pitchFamily="34" charset="0"/>
                <a:cs typeface="Arial" pitchFamily="34" charset="0"/>
              </a:rPr>
              <a:t>uni</a:t>
            </a:r>
            <a:r>
              <a:rPr sz="2400" b="1" spc="-5" dirty="0">
                <a:latin typeface="Arial" pitchFamily="34" charset="0"/>
                <a:cs typeface="Arial" pitchFamily="34" charset="0"/>
              </a:rPr>
              <a:t>ca</a:t>
            </a:r>
            <a:r>
              <a:rPr sz="2400" b="1" spc="0" dirty="0">
                <a:latin typeface="Arial" pitchFamily="34" charset="0"/>
                <a:cs typeface="Arial" pitchFamily="34" charset="0"/>
              </a:rPr>
              <a:t>zione</a:t>
            </a:r>
            <a:r>
              <a:rPr sz="2400" b="1" spc="-30" dirty="0">
                <a:latin typeface="Arial" pitchFamily="34" charset="0"/>
                <a:cs typeface="Arial" pitchFamily="34" charset="0"/>
              </a:rPr>
              <a:t> </a:t>
            </a:r>
            <a:r>
              <a:rPr sz="2400" b="1" spc="0" dirty="0">
                <a:latin typeface="Arial" pitchFamily="34" charset="0"/>
                <a:cs typeface="Arial" pitchFamily="34" charset="0"/>
              </a:rPr>
              <a:t>n</a:t>
            </a:r>
            <a:r>
              <a:rPr sz="2400" b="1" spc="-5" dirty="0">
                <a:latin typeface="Arial" pitchFamily="34" charset="0"/>
                <a:cs typeface="Arial" pitchFamily="34" charset="0"/>
              </a:rPr>
              <a:t>e</a:t>
            </a:r>
            <a:r>
              <a:rPr sz="2400" b="1" spc="0" dirty="0">
                <a:latin typeface="Arial" pitchFamily="34" charset="0"/>
                <a:cs typeface="Arial" pitchFamily="34" charset="0"/>
              </a:rPr>
              <a:t>lla</a:t>
            </a:r>
            <a:r>
              <a:rPr sz="2400" b="1" spc="-15" dirty="0">
                <a:latin typeface="Arial" pitchFamily="34" charset="0"/>
                <a:cs typeface="Arial" pitchFamily="34" charset="0"/>
              </a:rPr>
              <a:t> </a:t>
            </a:r>
            <a:r>
              <a:rPr sz="2400" b="1" spc="-5" dirty="0">
                <a:latin typeface="Arial" pitchFamily="34" charset="0"/>
                <a:cs typeface="Arial" pitchFamily="34" charset="0"/>
              </a:rPr>
              <a:t>ma</a:t>
            </a:r>
            <a:r>
              <a:rPr sz="2400" b="1" spc="0" dirty="0">
                <a:latin typeface="Arial" pitchFamily="34" charset="0"/>
                <a:cs typeface="Arial" pitchFamily="34" charset="0"/>
              </a:rPr>
              <a:t>d</a:t>
            </a:r>
            <a:r>
              <a:rPr sz="2400" b="1" spc="-5" dirty="0">
                <a:latin typeface="Arial" pitchFamily="34" charset="0"/>
                <a:cs typeface="Arial" pitchFamily="34" charset="0"/>
              </a:rPr>
              <a:t>re</a:t>
            </a:r>
            <a:r>
              <a:rPr sz="2400" b="1" spc="0" dirty="0">
                <a:latin typeface="Arial" pitchFamily="34" charset="0"/>
                <a:cs typeface="Arial" pitchFamily="34" charset="0"/>
              </a:rPr>
              <a:t>lingu</a:t>
            </a:r>
            <a:r>
              <a:rPr sz="2400" b="1" spc="-5" dirty="0">
                <a:latin typeface="Arial" pitchFamily="34" charset="0"/>
                <a:cs typeface="Arial" pitchFamily="34" charset="0"/>
              </a:rPr>
              <a:t>a</a:t>
            </a:r>
            <a:r>
              <a:rPr sz="2400" b="1" spc="0" dirty="0">
                <a:latin typeface="Arial" pitchFamily="34" charset="0"/>
                <a:cs typeface="Arial" pitchFamily="34" charset="0"/>
              </a:rPr>
              <a:t>;</a:t>
            </a: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buFont typeface="Arial"/>
              <a:buAutoNum type="arabicParenR"/>
              <a:tabLst>
                <a:tab pos="354965" algn="l"/>
              </a:tabLst>
            </a:pPr>
            <a:r>
              <a:rPr sz="2400" b="1" spc="-5" dirty="0">
                <a:latin typeface="Arial" pitchFamily="34" charset="0"/>
                <a:cs typeface="Arial" pitchFamily="34" charset="0"/>
              </a:rPr>
              <a:t>c</a:t>
            </a:r>
            <a:r>
              <a:rPr sz="2400" b="1" spc="0" dirty="0">
                <a:latin typeface="Arial" pitchFamily="34" charset="0"/>
                <a:cs typeface="Arial" pitchFamily="34" charset="0"/>
              </a:rPr>
              <a:t>o</a:t>
            </a:r>
            <a:r>
              <a:rPr sz="2400" b="1" spc="-5" dirty="0">
                <a:latin typeface="Arial" pitchFamily="34" charset="0"/>
                <a:cs typeface="Arial" pitchFamily="34" charset="0"/>
              </a:rPr>
              <a:t>m</a:t>
            </a:r>
            <a:r>
              <a:rPr sz="2400" b="1" spc="0" dirty="0">
                <a:latin typeface="Arial" pitchFamily="34" charset="0"/>
                <a:cs typeface="Arial" pitchFamily="34" charset="0"/>
              </a:rPr>
              <a:t>uni</a:t>
            </a:r>
            <a:r>
              <a:rPr sz="2400" b="1" spc="-5" dirty="0">
                <a:latin typeface="Arial" pitchFamily="34" charset="0"/>
                <a:cs typeface="Arial" pitchFamily="34" charset="0"/>
              </a:rPr>
              <a:t>ca</a:t>
            </a:r>
            <a:r>
              <a:rPr sz="2400" b="1" spc="0" dirty="0">
                <a:latin typeface="Arial" pitchFamily="34" charset="0"/>
                <a:cs typeface="Arial" pitchFamily="34" charset="0"/>
              </a:rPr>
              <a:t>zione</a:t>
            </a:r>
            <a:r>
              <a:rPr sz="2400" b="1" spc="-30" dirty="0">
                <a:latin typeface="Arial" pitchFamily="34" charset="0"/>
                <a:cs typeface="Arial" pitchFamily="34" charset="0"/>
              </a:rPr>
              <a:t> </a:t>
            </a:r>
            <a:r>
              <a:rPr sz="2400" b="1" spc="0" dirty="0">
                <a:latin typeface="Arial" pitchFamily="34" charset="0"/>
                <a:cs typeface="Arial" pitchFamily="34" charset="0"/>
              </a:rPr>
              <a:t>n</a:t>
            </a:r>
            <a:r>
              <a:rPr sz="2400" b="1" spc="-5" dirty="0">
                <a:latin typeface="Arial" pitchFamily="34" charset="0"/>
                <a:cs typeface="Arial" pitchFamily="34" charset="0"/>
              </a:rPr>
              <a:t>e</a:t>
            </a:r>
            <a:r>
              <a:rPr sz="2400" b="1" spc="0" dirty="0">
                <a:latin typeface="Arial" pitchFamily="34" charset="0"/>
                <a:cs typeface="Arial" pitchFamily="34" charset="0"/>
              </a:rPr>
              <a:t>lle</a:t>
            </a:r>
            <a:r>
              <a:rPr sz="2400" b="1" spc="-15" dirty="0">
                <a:latin typeface="Arial" pitchFamily="34" charset="0"/>
                <a:cs typeface="Arial" pitchFamily="34" charset="0"/>
              </a:rPr>
              <a:t> </a:t>
            </a:r>
            <a:r>
              <a:rPr sz="2400" b="1" spc="0" dirty="0">
                <a:latin typeface="Arial" pitchFamily="34" charset="0"/>
                <a:cs typeface="Arial" pitchFamily="34" charset="0"/>
              </a:rPr>
              <a:t>lingue</a:t>
            </a:r>
            <a:r>
              <a:rPr sz="2400" b="1" spc="-15" dirty="0">
                <a:latin typeface="Arial" pitchFamily="34" charset="0"/>
                <a:cs typeface="Arial" pitchFamily="34" charset="0"/>
              </a:rPr>
              <a:t> </a:t>
            </a:r>
            <a:r>
              <a:rPr sz="2400" b="1" spc="-5" dirty="0">
                <a:latin typeface="Arial" pitchFamily="34" charset="0"/>
                <a:cs typeface="Arial" pitchFamily="34" charset="0"/>
              </a:rPr>
              <a:t>s</a:t>
            </a:r>
            <a:r>
              <a:rPr sz="2400" b="1" spc="0" dirty="0">
                <a:latin typeface="Arial" pitchFamily="34" charset="0"/>
                <a:cs typeface="Arial" pitchFamily="34" charset="0"/>
              </a:rPr>
              <a:t>t</a:t>
            </a:r>
            <a:r>
              <a:rPr sz="2400" b="1" spc="-5" dirty="0">
                <a:latin typeface="Arial" pitchFamily="34" charset="0"/>
                <a:cs typeface="Arial" pitchFamily="34" charset="0"/>
              </a:rPr>
              <a:t>ra</a:t>
            </a:r>
            <a:r>
              <a:rPr sz="2400" b="1" spc="0" dirty="0">
                <a:latin typeface="Arial" pitchFamily="34" charset="0"/>
                <a:cs typeface="Arial" pitchFamily="34" charset="0"/>
              </a:rPr>
              <a:t>ni</a:t>
            </a:r>
            <a:r>
              <a:rPr sz="2400" b="1" spc="-5" dirty="0">
                <a:latin typeface="Arial" pitchFamily="34" charset="0"/>
                <a:cs typeface="Arial" pitchFamily="34" charset="0"/>
              </a:rPr>
              <a:t>ere</a:t>
            </a:r>
            <a:r>
              <a:rPr sz="2400" b="1" spc="0" dirty="0">
                <a:latin typeface="Arial" pitchFamily="34" charset="0"/>
                <a:cs typeface="Arial" pitchFamily="34" charset="0"/>
              </a:rPr>
              <a:t>;</a:t>
            </a:r>
            <a:endParaRPr sz="2400" dirty="0">
              <a:latin typeface="Arial" pitchFamily="34" charset="0"/>
              <a:cs typeface="Arial" pitchFamily="34" charset="0"/>
            </a:endParaRPr>
          </a:p>
          <a:p>
            <a:pPr marL="355600" marR="652145" indent="-342900">
              <a:lnSpc>
                <a:spcPct val="150000"/>
              </a:lnSpc>
              <a:buFont typeface="Arial"/>
              <a:buAutoNum type="arabicParenR"/>
              <a:tabLst>
                <a:tab pos="354965" algn="l"/>
              </a:tabLst>
            </a:pPr>
            <a:r>
              <a:rPr sz="2400" b="1" spc="-5" dirty="0">
                <a:latin typeface="Arial" pitchFamily="34" charset="0"/>
                <a:cs typeface="Arial" pitchFamily="34" charset="0"/>
              </a:rPr>
              <a:t>c</a:t>
            </a:r>
            <a:r>
              <a:rPr sz="2400" b="1" spc="0" dirty="0">
                <a:latin typeface="Arial" pitchFamily="34" charset="0"/>
                <a:cs typeface="Arial" pitchFamily="34" charset="0"/>
              </a:rPr>
              <a:t>o</a:t>
            </a:r>
            <a:r>
              <a:rPr sz="2400" b="1" spc="-5" dirty="0">
                <a:latin typeface="Arial" pitchFamily="34" charset="0"/>
                <a:cs typeface="Arial" pitchFamily="34" charset="0"/>
              </a:rPr>
              <a:t>m</a:t>
            </a:r>
            <a:r>
              <a:rPr sz="2400" b="1" spc="0" dirty="0">
                <a:latin typeface="Arial" pitchFamily="34" charset="0"/>
                <a:cs typeface="Arial" pitchFamily="34" charset="0"/>
              </a:rPr>
              <a:t>p</a:t>
            </a:r>
            <a:r>
              <a:rPr sz="2400" b="1" spc="-5" dirty="0">
                <a:latin typeface="Arial" pitchFamily="34" charset="0"/>
                <a:cs typeface="Arial" pitchFamily="34" charset="0"/>
              </a:rPr>
              <a:t>e</a:t>
            </a:r>
            <a:r>
              <a:rPr sz="2400" b="1" spc="0" dirty="0">
                <a:latin typeface="Arial" pitchFamily="34" charset="0"/>
                <a:cs typeface="Arial" pitchFamily="34" charset="0"/>
              </a:rPr>
              <a:t>t</a:t>
            </a:r>
            <a:r>
              <a:rPr sz="2400" b="1" spc="-5" dirty="0">
                <a:latin typeface="Arial" pitchFamily="34" charset="0"/>
                <a:cs typeface="Arial" pitchFamily="34" charset="0"/>
              </a:rPr>
              <a:t>e</a:t>
            </a:r>
            <a:r>
              <a:rPr sz="2400" b="1" spc="0" dirty="0">
                <a:latin typeface="Arial" pitchFamily="34" charset="0"/>
                <a:cs typeface="Arial" pitchFamily="34" charset="0"/>
              </a:rPr>
              <a:t>nza</a:t>
            </a:r>
            <a:r>
              <a:rPr sz="2400" b="1" spc="-15" dirty="0">
                <a:latin typeface="Arial" pitchFamily="34" charset="0"/>
                <a:cs typeface="Arial" pitchFamily="34" charset="0"/>
              </a:rPr>
              <a:t> </a:t>
            </a:r>
            <a:r>
              <a:rPr sz="2400" b="1" spc="-5" dirty="0">
                <a:latin typeface="Arial" pitchFamily="34" charset="0"/>
                <a:cs typeface="Arial" pitchFamily="34" charset="0"/>
              </a:rPr>
              <a:t>ma</a:t>
            </a:r>
            <a:r>
              <a:rPr sz="2400" b="1" spc="0" dirty="0">
                <a:latin typeface="Arial" pitchFamily="34" charset="0"/>
                <a:cs typeface="Arial" pitchFamily="34" charset="0"/>
              </a:rPr>
              <a:t>t</a:t>
            </a:r>
            <a:r>
              <a:rPr sz="2400" b="1" spc="-5" dirty="0">
                <a:latin typeface="Arial" pitchFamily="34" charset="0"/>
                <a:cs typeface="Arial" pitchFamily="34" charset="0"/>
              </a:rPr>
              <a:t>ema</a:t>
            </a:r>
            <a:r>
              <a:rPr sz="2400" b="1" spc="0" dirty="0">
                <a:latin typeface="Arial" pitchFamily="34" charset="0"/>
                <a:cs typeface="Arial" pitchFamily="34" charset="0"/>
              </a:rPr>
              <a:t>ti</a:t>
            </a:r>
            <a:r>
              <a:rPr sz="2400" b="1" spc="-5" dirty="0">
                <a:latin typeface="Arial" pitchFamily="34" charset="0"/>
                <a:cs typeface="Arial" pitchFamily="34" charset="0"/>
              </a:rPr>
              <a:t>c</a:t>
            </a:r>
            <a:r>
              <a:rPr sz="2400" b="1" spc="0" dirty="0">
                <a:latin typeface="Arial" pitchFamily="34" charset="0"/>
                <a:cs typeface="Arial" pitchFamily="34" charset="0"/>
              </a:rPr>
              <a:t>a</a:t>
            </a:r>
            <a:r>
              <a:rPr sz="2400" b="1" spc="20" dirty="0">
                <a:latin typeface="Arial" pitchFamily="34" charset="0"/>
                <a:cs typeface="Arial" pitchFamily="34" charset="0"/>
              </a:rPr>
              <a:t> </a:t>
            </a:r>
            <a:r>
              <a:rPr sz="2400" b="1" spc="0" dirty="0">
                <a:latin typeface="Arial" pitchFamily="34" charset="0"/>
                <a:cs typeface="Arial" pitchFamily="34" charset="0"/>
              </a:rPr>
              <a:t>e</a:t>
            </a:r>
            <a:r>
              <a:rPr sz="2400" b="1" spc="-5" dirty="0">
                <a:latin typeface="Arial" pitchFamily="34" charset="0"/>
                <a:cs typeface="Arial" pitchFamily="34" charset="0"/>
              </a:rPr>
              <a:t> c</a:t>
            </a:r>
            <a:r>
              <a:rPr sz="2400" b="1" spc="0" dirty="0">
                <a:latin typeface="Arial" pitchFamily="34" charset="0"/>
                <a:cs typeface="Arial" pitchFamily="34" charset="0"/>
              </a:rPr>
              <a:t>o</a:t>
            </a:r>
            <a:r>
              <a:rPr sz="2400" b="1" spc="-5" dirty="0">
                <a:latin typeface="Arial" pitchFamily="34" charset="0"/>
                <a:cs typeface="Arial" pitchFamily="34" charset="0"/>
              </a:rPr>
              <a:t>m</a:t>
            </a:r>
            <a:r>
              <a:rPr sz="2400" b="1" spc="0" dirty="0">
                <a:latin typeface="Arial" pitchFamily="34" charset="0"/>
                <a:cs typeface="Arial" pitchFamily="34" charset="0"/>
              </a:rPr>
              <a:t>p</a:t>
            </a:r>
            <a:r>
              <a:rPr sz="2400" b="1" spc="-5" dirty="0">
                <a:latin typeface="Arial" pitchFamily="34" charset="0"/>
                <a:cs typeface="Arial" pitchFamily="34" charset="0"/>
              </a:rPr>
              <a:t>e</a:t>
            </a:r>
            <a:r>
              <a:rPr sz="2400" b="1" spc="0" dirty="0">
                <a:latin typeface="Arial" pitchFamily="34" charset="0"/>
                <a:cs typeface="Arial" pitchFamily="34" charset="0"/>
              </a:rPr>
              <a:t>t</a:t>
            </a:r>
            <a:r>
              <a:rPr sz="2400" b="1" spc="-5" dirty="0">
                <a:latin typeface="Arial" pitchFamily="34" charset="0"/>
                <a:cs typeface="Arial" pitchFamily="34" charset="0"/>
              </a:rPr>
              <a:t>e</a:t>
            </a:r>
            <a:r>
              <a:rPr sz="2400" b="1" spc="0" dirty="0">
                <a:latin typeface="Arial" pitchFamily="34" charset="0"/>
                <a:cs typeface="Arial" pitchFamily="34" charset="0"/>
              </a:rPr>
              <a:t>nze</a:t>
            </a:r>
            <a:r>
              <a:rPr sz="2400" b="1" spc="-5" dirty="0">
                <a:latin typeface="Arial" pitchFamily="34" charset="0"/>
                <a:cs typeface="Arial" pitchFamily="34" charset="0"/>
              </a:rPr>
              <a:t> </a:t>
            </a:r>
            <a:r>
              <a:rPr sz="2400" b="1" spc="0" dirty="0">
                <a:latin typeface="Arial" pitchFamily="34" charset="0"/>
                <a:cs typeface="Arial" pitchFamily="34" charset="0"/>
              </a:rPr>
              <a:t>di</a:t>
            </a:r>
            <a:r>
              <a:rPr sz="2400" b="1" spc="-5" dirty="0">
                <a:latin typeface="Arial" pitchFamily="34" charset="0"/>
                <a:cs typeface="Arial" pitchFamily="34" charset="0"/>
              </a:rPr>
              <a:t> </a:t>
            </a:r>
            <a:r>
              <a:rPr sz="2400" b="1" spc="0" dirty="0">
                <a:latin typeface="Arial" pitchFamily="34" charset="0"/>
                <a:cs typeface="Arial" pitchFamily="34" charset="0"/>
              </a:rPr>
              <a:t>b</a:t>
            </a:r>
            <a:r>
              <a:rPr sz="2400" b="1" spc="-5" dirty="0">
                <a:latin typeface="Arial" pitchFamily="34" charset="0"/>
                <a:cs typeface="Arial" pitchFamily="34" charset="0"/>
              </a:rPr>
              <a:t>as</a:t>
            </a:r>
            <a:r>
              <a:rPr sz="2400" b="1" spc="0" dirty="0">
                <a:latin typeface="Arial" pitchFamily="34" charset="0"/>
                <a:cs typeface="Arial" pitchFamily="34" charset="0"/>
              </a:rPr>
              <a:t>e</a:t>
            </a:r>
            <a:r>
              <a:rPr sz="2400" b="1" spc="10" dirty="0">
                <a:latin typeface="Arial" pitchFamily="34" charset="0"/>
                <a:cs typeface="Arial" pitchFamily="34" charset="0"/>
              </a:rPr>
              <a:t> </a:t>
            </a:r>
            <a:r>
              <a:rPr sz="2400" b="1" spc="0" dirty="0">
                <a:latin typeface="Arial" pitchFamily="34" charset="0"/>
                <a:cs typeface="Arial" pitchFamily="34" charset="0"/>
              </a:rPr>
              <a:t>in</a:t>
            </a:r>
            <a:r>
              <a:rPr sz="2400" b="1" spc="-5" dirty="0">
                <a:latin typeface="Arial" pitchFamily="34" charset="0"/>
                <a:cs typeface="Arial" pitchFamily="34" charset="0"/>
              </a:rPr>
              <a:t> sc</a:t>
            </a:r>
            <a:r>
              <a:rPr sz="2400" b="1" spc="0" dirty="0">
                <a:latin typeface="Arial" pitchFamily="34" charset="0"/>
                <a:cs typeface="Arial" pitchFamily="34" charset="0"/>
              </a:rPr>
              <a:t>i</a:t>
            </a:r>
            <a:r>
              <a:rPr sz="2400" b="1" spc="-5" dirty="0">
                <a:latin typeface="Arial" pitchFamily="34" charset="0"/>
                <a:cs typeface="Arial" pitchFamily="34" charset="0"/>
              </a:rPr>
              <a:t>e</a:t>
            </a:r>
            <a:r>
              <a:rPr sz="2400" b="1" spc="0" dirty="0">
                <a:latin typeface="Arial" pitchFamily="34" charset="0"/>
                <a:cs typeface="Arial" pitchFamily="34" charset="0"/>
              </a:rPr>
              <a:t>nza</a:t>
            </a:r>
            <a:r>
              <a:rPr sz="2400" b="1" spc="-5" dirty="0">
                <a:latin typeface="Arial" pitchFamily="34" charset="0"/>
                <a:cs typeface="Arial" pitchFamily="34" charset="0"/>
              </a:rPr>
              <a:t> </a:t>
            </a:r>
            <a:r>
              <a:rPr sz="2400" b="1" spc="0" dirty="0">
                <a:latin typeface="Arial" pitchFamily="34" charset="0"/>
                <a:cs typeface="Arial" pitchFamily="34" charset="0"/>
              </a:rPr>
              <a:t>e t</a:t>
            </a:r>
            <a:r>
              <a:rPr sz="2400" b="1" spc="-5" dirty="0">
                <a:latin typeface="Arial" pitchFamily="34" charset="0"/>
                <a:cs typeface="Arial" pitchFamily="34" charset="0"/>
              </a:rPr>
              <a:t>ec</a:t>
            </a:r>
            <a:r>
              <a:rPr sz="2400" b="1" spc="0" dirty="0">
                <a:latin typeface="Arial" pitchFamily="34" charset="0"/>
                <a:cs typeface="Arial" pitchFamily="34" charset="0"/>
              </a:rPr>
              <a:t>nologi</a:t>
            </a:r>
            <a:r>
              <a:rPr sz="2400" b="1" spc="-5" dirty="0">
                <a:latin typeface="Arial" pitchFamily="34" charset="0"/>
                <a:cs typeface="Arial" pitchFamily="34" charset="0"/>
              </a:rPr>
              <a:t>a</a:t>
            </a:r>
            <a:r>
              <a:rPr sz="2400" b="1" spc="0" dirty="0">
                <a:latin typeface="Arial" pitchFamily="34" charset="0"/>
                <a:cs typeface="Arial" pitchFamily="34" charset="0"/>
              </a:rPr>
              <a:t>;</a:t>
            </a: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buFont typeface="Arial"/>
              <a:buAutoNum type="arabicParenR"/>
              <a:tabLst>
                <a:tab pos="354965" algn="l"/>
              </a:tabLst>
            </a:pPr>
            <a:r>
              <a:rPr sz="2400" b="1" spc="-5" dirty="0">
                <a:latin typeface="Arial" pitchFamily="34" charset="0"/>
                <a:cs typeface="Arial" pitchFamily="34" charset="0"/>
              </a:rPr>
              <a:t>c</a:t>
            </a:r>
            <a:r>
              <a:rPr sz="2400" b="1" spc="0" dirty="0">
                <a:latin typeface="Arial" pitchFamily="34" charset="0"/>
                <a:cs typeface="Arial" pitchFamily="34" charset="0"/>
              </a:rPr>
              <a:t>o</a:t>
            </a:r>
            <a:r>
              <a:rPr sz="2400" b="1" spc="-5" dirty="0">
                <a:latin typeface="Arial" pitchFamily="34" charset="0"/>
                <a:cs typeface="Arial" pitchFamily="34" charset="0"/>
              </a:rPr>
              <a:t>m</a:t>
            </a:r>
            <a:r>
              <a:rPr sz="2400" b="1" spc="0" dirty="0">
                <a:latin typeface="Arial" pitchFamily="34" charset="0"/>
                <a:cs typeface="Arial" pitchFamily="34" charset="0"/>
              </a:rPr>
              <a:t>p</a:t>
            </a:r>
            <a:r>
              <a:rPr sz="2400" b="1" spc="-5" dirty="0">
                <a:latin typeface="Arial" pitchFamily="34" charset="0"/>
                <a:cs typeface="Arial" pitchFamily="34" charset="0"/>
              </a:rPr>
              <a:t>e</a:t>
            </a:r>
            <a:r>
              <a:rPr sz="2400" b="1" spc="0" dirty="0">
                <a:latin typeface="Arial" pitchFamily="34" charset="0"/>
                <a:cs typeface="Arial" pitchFamily="34" charset="0"/>
              </a:rPr>
              <a:t>t</a:t>
            </a:r>
            <a:r>
              <a:rPr sz="2400" b="1" spc="-5" dirty="0">
                <a:latin typeface="Arial" pitchFamily="34" charset="0"/>
                <a:cs typeface="Arial" pitchFamily="34" charset="0"/>
              </a:rPr>
              <a:t>e</a:t>
            </a:r>
            <a:r>
              <a:rPr sz="2400" b="1" spc="0" dirty="0">
                <a:latin typeface="Arial" pitchFamily="34" charset="0"/>
                <a:cs typeface="Arial" pitchFamily="34" charset="0"/>
              </a:rPr>
              <a:t>nza</a:t>
            </a:r>
            <a:r>
              <a:rPr sz="2400" b="1" spc="-15" dirty="0">
                <a:latin typeface="Arial" pitchFamily="34" charset="0"/>
                <a:cs typeface="Arial" pitchFamily="34" charset="0"/>
              </a:rPr>
              <a:t> </a:t>
            </a:r>
            <a:r>
              <a:rPr sz="2400" b="1" spc="0" dirty="0">
                <a:latin typeface="Arial" pitchFamily="34" charset="0"/>
                <a:cs typeface="Arial" pitchFamily="34" charset="0"/>
              </a:rPr>
              <a:t>digit</a:t>
            </a:r>
            <a:r>
              <a:rPr sz="2400" b="1" spc="-5" dirty="0">
                <a:latin typeface="Arial" pitchFamily="34" charset="0"/>
                <a:cs typeface="Arial" pitchFamily="34" charset="0"/>
              </a:rPr>
              <a:t>a</a:t>
            </a:r>
            <a:r>
              <a:rPr sz="2400" b="1" spc="0" dirty="0">
                <a:latin typeface="Arial" pitchFamily="34" charset="0"/>
                <a:cs typeface="Arial" pitchFamily="34" charset="0"/>
              </a:rPr>
              <a:t>l</a:t>
            </a:r>
            <a:r>
              <a:rPr sz="2400" b="1" spc="-5" dirty="0">
                <a:latin typeface="Arial" pitchFamily="34" charset="0"/>
                <a:cs typeface="Arial" pitchFamily="34" charset="0"/>
              </a:rPr>
              <a:t>e</a:t>
            </a:r>
            <a:r>
              <a:rPr sz="2400" b="1" spc="0" dirty="0">
                <a:latin typeface="Arial" pitchFamily="34" charset="0"/>
                <a:cs typeface="Arial" pitchFamily="34" charset="0"/>
              </a:rPr>
              <a:t>;</a:t>
            </a: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buFont typeface="Arial"/>
              <a:buAutoNum type="arabicParenR"/>
              <a:tabLst>
                <a:tab pos="354965" algn="l"/>
              </a:tabLst>
            </a:pPr>
            <a:r>
              <a:rPr sz="2400" b="1" u="heavy" spc="0" dirty="0">
                <a:latin typeface="Arial" pitchFamily="34" charset="0"/>
                <a:cs typeface="Arial" pitchFamily="34" charset="0"/>
              </a:rPr>
              <a:t>i</a:t>
            </a:r>
            <a:r>
              <a:rPr sz="2400" b="1" u="heavy" spc="-5" dirty="0">
                <a:latin typeface="Arial" pitchFamily="34" charset="0"/>
                <a:cs typeface="Arial" pitchFamily="34" charset="0"/>
              </a:rPr>
              <a:t>m</a:t>
            </a:r>
            <a:r>
              <a:rPr sz="2400" b="1" u="heavy" spc="0" dirty="0">
                <a:latin typeface="Arial" pitchFamily="34" charset="0"/>
                <a:cs typeface="Arial" pitchFamily="34" charset="0"/>
              </a:rPr>
              <a:t>p</a:t>
            </a:r>
            <a:r>
              <a:rPr sz="2400" b="1" u="heavy" spc="-5" dirty="0">
                <a:latin typeface="Arial" pitchFamily="34" charset="0"/>
                <a:cs typeface="Arial" pitchFamily="34" charset="0"/>
              </a:rPr>
              <a:t>arar</a:t>
            </a:r>
            <a:r>
              <a:rPr sz="2400" b="1" u="heavy" spc="0" dirty="0">
                <a:latin typeface="Arial" pitchFamily="34" charset="0"/>
                <a:cs typeface="Arial" pitchFamily="34" charset="0"/>
              </a:rPr>
              <a:t>e</a:t>
            </a:r>
            <a:r>
              <a:rPr sz="2400" b="1" u="heavy" spc="-5" dirty="0">
                <a:latin typeface="Arial" pitchFamily="34" charset="0"/>
                <a:cs typeface="Arial" pitchFamily="34" charset="0"/>
              </a:rPr>
              <a:t> </a:t>
            </a:r>
            <a:r>
              <a:rPr sz="2400" b="1" u="heavy" spc="0" dirty="0">
                <a:latin typeface="Arial" pitchFamily="34" charset="0"/>
                <a:cs typeface="Arial" pitchFamily="34" charset="0"/>
              </a:rPr>
              <a:t>a</a:t>
            </a:r>
            <a:r>
              <a:rPr sz="2400" b="1" u="heavy" spc="-5" dirty="0">
                <a:latin typeface="Arial" pitchFamily="34" charset="0"/>
                <a:cs typeface="Arial" pitchFamily="34" charset="0"/>
              </a:rPr>
              <a:t> </a:t>
            </a:r>
            <a:r>
              <a:rPr sz="2400" b="1" u="heavy" spc="0" dirty="0">
                <a:latin typeface="Arial" pitchFamily="34" charset="0"/>
                <a:cs typeface="Arial" pitchFamily="34" charset="0"/>
              </a:rPr>
              <a:t>i</a:t>
            </a:r>
            <a:r>
              <a:rPr sz="2400" b="1" u="heavy" spc="-5" dirty="0">
                <a:latin typeface="Arial" pitchFamily="34" charset="0"/>
                <a:cs typeface="Arial" pitchFamily="34" charset="0"/>
              </a:rPr>
              <a:t>m</a:t>
            </a:r>
            <a:r>
              <a:rPr sz="2400" b="1" u="heavy" spc="0" dirty="0">
                <a:latin typeface="Arial" pitchFamily="34" charset="0"/>
                <a:cs typeface="Arial" pitchFamily="34" charset="0"/>
              </a:rPr>
              <a:t>p</a:t>
            </a:r>
            <a:r>
              <a:rPr sz="2400" b="1" u="heavy" spc="-5" dirty="0">
                <a:latin typeface="Arial" pitchFamily="34" charset="0"/>
                <a:cs typeface="Arial" pitchFamily="34" charset="0"/>
              </a:rPr>
              <a:t>arare</a:t>
            </a:r>
            <a:r>
              <a:rPr sz="2400" b="1" spc="0" dirty="0">
                <a:latin typeface="Arial" pitchFamily="34" charset="0"/>
                <a:cs typeface="Arial" pitchFamily="34" charset="0"/>
              </a:rPr>
              <a:t>;</a:t>
            </a: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buFont typeface="Arial"/>
              <a:buAutoNum type="arabicParenR"/>
              <a:tabLst>
                <a:tab pos="354965" algn="l"/>
              </a:tabLst>
            </a:pPr>
            <a:r>
              <a:rPr sz="2400" b="1" u="heavy" spc="-5" dirty="0">
                <a:latin typeface="Arial" pitchFamily="34" charset="0"/>
                <a:cs typeface="Arial" pitchFamily="34" charset="0"/>
              </a:rPr>
              <a:t>c</a:t>
            </a:r>
            <a:r>
              <a:rPr sz="2400" b="1" u="heavy" spc="0" dirty="0">
                <a:latin typeface="Arial" pitchFamily="34" charset="0"/>
                <a:cs typeface="Arial" pitchFamily="34" charset="0"/>
              </a:rPr>
              <a:t>o</a:t>
            </a:r>
            <a:r>
              <a:rPr sz="2400" b="1" u="heavy" spc="-5" dirty="0">
                <a:latin typeface="Arial" pitchFamily="34" charset="0"/>
                <a:cs typeface="Arial" pitchFamily="34" charset="0"/>
              </a:rPr>
              <a:t>m</a:t>
            </a:r>
            <a:r>
              <a:rPr sz="2400" b="1" u="heavy" spc="0" dirty="0">
                <a:latin typeface="Arial" pitchFamily="34" charset="0"/>
                <a:cs typeface="Arial" pitchFamily="34" charset="0"/>
              </a:rPr>
              <a:t>p</a:t>
            </a:r>
            <a:r>
              <a:rPr sz="2400" b="1" u="heavy" spc="-5" dirty="0">
                <a:latin typeface="Arial" pitchFamily="34" charset="0"/>
                <a:cs typeface="Arial" pitchFamily="34" charset="0"/>
              </a:rPr>
              <a:t>e</a:t>
            </a:r>
            <a:r>
              <a:rPr sz="2400" b="1" u="heavy" spc="0" dirty="0">
                <a:latin typeface="Arial" pitchFamily="34" charset="0"/>
                <a:cs typeface="Arial" pitchFamily="34" charset="0"/>
              </a:rPr>
              <a:t>t</a:t>
            </a:r>
            <a:r>
              <a:rPr sz="2400" b="1" u="heavy" spc="-5" dirty="0">
                <a:latin typeface="Arial" pitchFamily="34" charset="0"/>
                <a:cs typeface="Arial" pitchFamily="34" charset="0"/>
              </a:rPr>
              <a:t>e</a:t>
            </a:r>
            <a:r>
              <a:rPr sz="2400" b="1" u="heavy" spc="0" dirty="0">
                <a:latin typeface="Arial" pitchFamily="34" charset="0"/>
                <a:cs typeface="Arial" pitchFamily="34" charset="0"/>
              </a:rPr>
              <a:t>nze</a:t>
            </a:r>
            <a:r>
              <a:rPr sz="2400" b="1" u="heavy" spc="-15" dirty="0">
                <a:latin typeface="Arial" pitchFamily="34" charset="0"/>
                <a:cs typeface="Arial" pitchFamily="34" charset="0"/>
              </a:rPr>
              <a:t> </a:t>
            </a:r>
            <a:r>
              <a:rPr sz="2400" b="1" u="heavy" spc="-5" dirty="0">
                <a:latin typeface="Arial" pitchFamily="34" charset="0"/>
                <a:cs typeface="Arial" pitchFamily="34" charset="0"/>
              </a:rPr>
              <a:t>s</a:t>
            </a:r>
            <a:r>
              <a:rPr sz="2400" b="1" u="heavy" spc="0" dirty="0">
                <a:latin typeface="Arial" pitchFamily="34" charset="0"/>
                <a:cs typeface="Arial" pitchFamily="34" charset="0"/>
              </a:rPr>
              <a:t>o</a:t>
            </a:r>
            <a:r>
              <a:rPr sz="2400" b="1" u="heavy" spc="-5" dirty="0">
                <a:latin typeface="Arial" pitchFamily="34" charset="0"/>
                <a:cs typeface="Arial" pitchFamily="34" charset="0"/>
              </a:rPr>
              <a:t>c</a:t>
            </a:r>
            <a:r>
              <a:rPr sz="2400" b="1" u="heavy" spc="0" dirty="0">
                <a:latin typeface="Arial" pitchFamily="34" charset="0"/>
                <a:cs typeface="Arial" pitchFamily="34" charset="0"/>
              </a:rPr>
              <a:t>i</a:t>
            </a:r>
            <a:r>
              <a:rPr sz="2400" b="1" u="heavy" spc="-5" dirty="0">
                <a:latin typeface="Arial" pitchFamily="34" charset="0"/>
                <a:cs typeface="Arial" pitchFamily="34" charset="0"/>
              </a:rPr>
              <a:t>a</a:t>
            </a:r>
            <a:r>
              <a:rPr sz="2400" b="1" u="heavy" spc="0" dirty="0">
                <a:latin typeface="Arial" pitchFamily="34" charset="0"/>
                <a:cs typeface="Arial" pitchFamily="34" charset="0"/>
              </a:rPr>
              <a:t>li</a:t>
            </a:r>
            <a:r>
              <a:rPr sz="2400" b="1" u="heavy" spc="5" dirty="0">
                <a:latin typeface="Arial" pitchFamily="34" charset="0"/>
                <a:cs typeface="Arial" pitchFamily="34" charset="0"/>
              </a:rPr>
              <a:t> </a:t>
            </a:r>
            <a:r>
              <a:rPr sz="2400" b="1" u="heavy" spc="0" dirty="0">
                <a:latin typeface="Arial" pitchFamily="34" charset="0"/>
                <a:cs typeface="Arial" pitchFamily="34" charset="0"/>
              </a:rPr>
              <a:t>e</a:t>
            </a:r>
            <a:r>
              <a:rPr sz="2400" b="1" u="heavy" spc="-5" dirty="0">
                <a:latin typeface="Arial" pitchFamily="34" charset="0"/>
                <a:cs typeface="Arial" pitchFamily="34" charset="0"/>
              </a:rPr>
              <a:t> c</a:t>
            </a:r>
            <a:r>
              <a:rPr sz="2400" b="1" u="heavy" spc="0" dirty="0">
                <a:latin typeface="Arial" pitchFamily="34" charset="0"/>
                <a:cs typeface="Arial" pitchFamily="34" charset="0"/>
              </a:rPr>
              <a:t>i</a:t>
            </a:r>
            <a:r>
              <a:rPr sz="2400" b="1" u="heavy" spc="-45" dirty="0">
                <a:latin typeface="Arial" pitchFamily="34" charset="0"/>
                <a:cs typeface="Arial" pitchFamily="34" charset="0"/>
              </a:rPr>
              <a:t>v</a:t>
            </a:r>
            <a:r>
              <a:rPr sz="2400" b="1" u="heavy" spc="0" dirty="0">
                <a:latin typeface="Arial" pitchFamily="34" charset="0"/>
                <a:cs typeface="Arial" pitchFamily="34" charset="0"/>
              </a:rPr>
              <a:t>i</a:t>
            </a:r>
            <a:r>
              <a:rPr sz="2400" b="1" u="heavy" spc="-5" dirty="0">
                <a:latin typeface="Arial" pitchFamily="34" charset="0"/>
                <a:cs typeface="Arial" pitchFamily="34" charset="0"/>
              </a:rPr>
              <a:t>c</a:t>
            </a:r>
            <a:r>
              <a:rPr sz="2400" b="1" u="heavy" spc="0" dirty="0">
                <a:latin typeface="Arial" pitchFamily="34" charset="0"/>
                <a:cs typeface="Arial" pitchFamily="34" charset="0"/>
              </a:rPr>
              <a:t>h</a:t>
            </a:r>
            <a:r>
              <a:rPr sz="2400" b="1" u="heavy" spc="-5" dirty="0">
                <a:latin typeface="Arial" pitchFamily="34" charset="0"/>
                <a:cs typeface="Arial" pitchFamily="34" charset="0"/>
              </a:rPr>
              <a:t>e</a:t>
            </a:r>
            <a:r>
              <a:rPr sz="2400" b="1" spc="0" dirty="0">
                <a:latin typeface="Arial" pitchFamily="34" charset="0"/>
                <a:cs typeface="Arial" pitchFamily="34" charset="0"/>
              </a:rPr>
              <a:t>;</a:t>
            </a: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buFont typeface="Arial"/>
              <a:buAutoNum type="arabicParenR"/>
              <a:tabLst>
                <a:tab pos="354965" algn="l"/>
              </a:tabLst>
            </a:pPr>
            <a:r>
              <a:rPr sz="2400" b="1" u="heavy" spc="-5" dirty="0">
                <a:latin typeface="Arial" pitchFamily="34" charset="0"/>
                <a:cs typeface="Arial" pitchFamily="34" charset="0"/>
              </a:rPr>
              <a:t>s</a:t>
            </a:r>
            <a:r>
              <a:rPr sz="2400" b="1" u="heavy" spc="0" dirty="0">
                <a:latin typeface="Arial" pitchFamily="34" charset="0"/>
                <a:cs typeface="Arial" pitchFamily="34" charset="0"/>
              </a:rPr>
              <a:t>pi</a:t>
            </a:r>
            <a:r>
              <a:rPr sz="2400" b="1" u="heavy" spc="-5" dirty="0">
                <a:latin typeface="Arial" pitchFamily="34" charset="0"/>
                <a:cs typeface="Arial" pitchFamily="34" charset="0"/>
              </a:rPr>
              <a:t>r</a:t>
            </a:r>
            <a:r>
              <a:rPr sz="2400" b="1" u="heavy" spc="0" dirty="0">
                <a:latin typeface="Arial" pitchFamily="34" charset="0"/>
                <a:cs typeface="Arial" pitchFamily="34" charset="0"/>
              </a:rPr>
              <a:t>ito</a:t>
            </a:r>
            <a:r>
              <a:rPr sz="2400" b="1" u="heavy" spc="-20" dirty="0">
                <a:latin typeface="Arial" pitchFamily="34" charset="0"/>
                <a:cs typeface="Arial" pitchFamily="34" charset="0"/>
              </a:rPr>
              <a:t> </a:t>
            </a:r>
            <a:r>
              <a:rPr sz="2400" b="1" u="heavy" spc="0" dirty="0">
                <a:latin typeface="Arial" pitchFamily="34" charset="0"/>
                <a:cs typeface="Arial" pitchFamily="34" charset="0"/>
              </a:rPr>
              <a:t>di</a:t>
            </a:r>
            <a:r>
              <a:rPr sz="2400" b="1" u="heavy" spc="-5" dirty="0">
                <a:latin typeface="Arial" pitchFamily="34" charset="0"/>
                <a:cs typeface="Arial" pitchFamily="34" charset="0"/>
              </a:rPr>
              <a:t> </a:t>
            </a:r>
            <a:r>
              <a:rPr sz="2400" b="1" u="heavy" spc="0" dirty="0">
                <a:latin typeface="Arial" pitchFamily="34" charset="0"/>
                <a:cs typeface="Arial" pitchFamily="34" charset="0"/>
              </a:rPr>
              <a:t>inizi</a:t>
            </a:r>
            <a:r>
              <a:rPr sz="2400" b="1" u="heavy" spc="-5" dirty="0">
                <a:latin typeface="Arial" pitchFamily="34" charset="0"/>
                <a:cs typeface="Arial" pitchFamily="34" charset="0"/>
              </a:rPr>
              <a:t>a</a:t>
            </a:r>
            <a:r>
              <a:rPr sz="2400" b="1" u="heavy" spc="0" dirty="0">
                <a:latin typeface="Arial" pitchFamily="34" charset="0"/>
                <a:cs typeface="Arial" pitchFamily="34" charset="0"/>
              </a:rPr>
              <a:t>ti</a:t>
            </a:r>
            <a:r>
              <a:rPr sz="2400" b="1" u="heavy" spc="-45" dirty="0">
                <a:latin typeface="Arial" pitchFamily="34" charset="0"/>
                <a:cs typeface="Arial" pitchFamily="34" charset="0"/>
              </a:rPr>
              <a:t>v</a:t>
            </a:r>
            <a:r>
              <a:rPr sz="2400" b="1" u="heavy" spc="0" dirty="0">
                <a:latin typeface="Arial" pitchFamily="34" charset="0"/>
                <a:cs typeface="Arial" pitchFamily="34" charset="0"/>
              </a:rPr>
              <a:t>a</a:t>
            </a:r>
            <a:r>
              <a:rPr sz="2400" b="1" u="heavy" spc="20" dirty="0">
                <a:latin typeface="Arial" pitchFamily="34" charset="0"/>
                <a:cs typeface="Arial" pitchFamily="34" charset="0"/>
              </a:rPr>
              <a:t> </a:t>
            </a:r>
            <a:r>
              <a:rPr sz="2400" b="1" u="heavy" spc="0" dirty="0">
                <a:latin typeface="Arial" pitchFamily="34" charset="0"/>
                <a:cs typeface="Arial" pitchFamily="34" charset="0"/>
              </a:rPr>
              <a:t>e</a:t>
            </a:r>
            <a:r>
              <a:rPr sz="2400" b="1" u="heavy" spc="-5" dirty="0">
                <a:latin typeface="Arial" pitchFamily="34" charset="0"/>
                <a:cs typeface="Arial" pitchFamily="34" charset="0"/>
              </a:rPr>
              <a:t> </a:t>
            </a:r>
            <a:r>
              <a:rPr sz="2400" b="1" u="heavy" spc="0" dirty="0">
                <a:latin typeface="Arial" pitchFamily="34" charset="0"/>
                <a:cs typeface="Arial" pitchFamily="34" charset="0"/>
              </a:rPr>
              <a:t>i</a:t>
            </a:r>
            <a:r>
              <a:rPr sz="2400" b="1" u="heavy" spc="-5" dirty="0">
                <a:latin typeface="Arial" pitchFamily="34" charset="0"/>
                <a:cs typeface="Arial" pitchFamily="34" charset="0"/>
              </a:rPr>
              <a:t>m</a:t>
            </a:r>
            <a:r>
              <a:rPr sz="2400" b="1" u="heavy" spc="0" dirty="0">
                <a:latin typeface="Arial" pitchFamily="34" charset="0"/>
                <a:cs typeface="Arial" pitchFamily="34" charset="0"/>
              </a:rPr>
              <a:t>p</a:t>
            </a:r>
            <a:r>
              <a:rPr sz="2400" b="1" u="heavy" spc="-5" dirty="0">
                <a:latin typeface="Arial" pitchFamily="34" charset="0"/>
                <a:cs typeface="Arial" pitchFamily="34" charset="0"/>
              </a:rPr>
              <a:t>re</a:t>
            </a:r>
            <a:r>
              <a:rPr sz="2400" b="1" u="heavy" spc="0" dirty="0">
                <a:latin typeface="Arial" pitchFamily="34" charset="0"/>
                <a:cs typeface="Arial" pitchFamily="34" charset="0"/>
              </a:rPr>
              <a:t>ndito</a:t>
            </a:r>
            <a:r>
              <a:rPr sz="2400" b="1" u="heavy" spc="-5" dirty="0">
                <a:latin typeface="Arial" pitchFamily="34" charset="0"/>
                <a:cs typeface="Arial" pitchFamily="34" charset="0"/>
              </a:rPr>
              <a:t>r</a:t>
            </a:r>
            <a:r>
              <a:rPr sz="2400" b="1" u="heavy" spc="0" dirty="0">
                <a:latin typeface="Arial" pitchFamily="34" charset="0"/>
                <a:cs typeface="Arial" pitchFamily="34" charset="0"/>
              </a:rPr>
              <a:t>i</a:t>
            </a:r>
            <a:r>
              <a:rPr sz="2400" b="1" u="heavy" spc="-5" dirty="0">
                <a:latin typeface="Arial" pitchFamily="34" charset="0"/>
                <a:cs typeface="Arial" pitchFamily="34" charset="0"/>
              </a:rPr>
              <a:t>a</a:t>
            </a:r>
            <a:r>
              <a:rPr sz="2400" b="1" u="heavy" spc="0" dirty="0">
                <a:latin typeface="Arial" pitchFamily="34" charset="0"/>
                <a:cs typeface="Arial" pitchFamily="34" charset="0"/>
              </a:rPr>
              <a:t>lit</a:t>
            </a:r>
            <a:r>
              <a:rPr sz="2400" b="1" u="heavy" spc="-5" dirty="0">
                <a:latin typeface="Arial" pitchFamily="34" charset="0"/>
                <a:cs typeface="Arial" pitchFamily="34" charset="0"/>
              </a:rPr>
              <a:t>à</a:t>
            </a:r>
            <a:r>
              <a:rPr sz="2400" b="1" spc="0" dirty="0">
                <a:latin typeface="Arial" pitchFamily="34" charset="0"/>
                <a:cs typeface="Arial" pitchFamily="34" charset="0"/>
              </a:rPr>
              <a:t>;</a:t>
            </a:r>
            <a:endParaRPr sz="2400" dirty="0">
              <a:latin typeface="Arial" pitchFamily="34" charset="0"/>
              <a:cs typeface="Arial" pitchFamily="34" charset="0"/>
            </a:endParaRPr>
          </a:p>
          <a:p>
            <a:pPr>
              <a:lnSpc>
                <a:spcPts val="1000"/>
              </a:lnSpc>
              <a:spcBef>
                <a:spcPts val="79"/>
              </a:spcBef>
              <a:buFont typeface="Arial"/>
              <a:buAutoNum type="arabicParenR"/>
            </a:pPr>
            <a:endParaRPr sz="2400" dirty="0">
              <a:latin typeface="Arial" pitchFamily="34" charset="0"/>
              <a:cs typeface="Arial" pitchFamily="34" charset="0"/>
            </a:endParaRPr>
          </a:p>
          <a:p>
            <a:pPr marL="355600" indent="-342900">
              <a:lnSpc>
                <a:spcPct val="100000"/>
              </a:lnSpc>
              <a:buFont typeface="Arial"/>
              <a:buAutoNum type="arabicParenR"/>
              <a:tabLst>
                <a:tab pos="354965" algn="l"/>
              </a:tabLst>
            </a:pPr>
            <a:r>
              <a:rPr sz="2400" b="1" u="heavy" spc="-5" dirty="0">
                <a:latin typeface="Arial" pitchFamily="34" charset="0"/>
                <a:cs typeface="Arial" pitchFamily="34" charset="0"/>
              </a:rPr>
              <a:t>c</a:t>
            </a:r>
            <a:r>
              <a:rPr sz="2400" b="1" u="heavy" spc="0" dirty="0">
                <a:latin typeface="Arial" pitchFamily="34" charset="0"/>
                <a:cs typeface="Arial" pitchFamily="34" charset="0"/>
              </a:rPr>
              <a:t>on</a:t>
            </a:r>
            <a:r>
              <a:rPr sz="2400" b="1" u="heavy" spc="-5" dirty="0">
                <a:latin typeface="Arial" pitchFamily="34" charset="0"/>
                <a:cs typeface="Arial" pitchFamily="34" charset="0"/>
              </a:rPr>
              <a:t>sa</a:t>
            </a:r>
            <a:r>
              <a:rPr sz="2400" b="1" u="heavy" spc="0" dirty="0">
                <a:latin typeface="Arial" pitchFamily="34" charset="0"/>
                <a:cs typeface="Arial" pitchFamily="34" charset="0"/>
              </a:rPr>
              <a:t>p</a:t>
            </a:r>
            <a:r>
              <a:rPr sz="2400" b="1" u="heavy" spc="-5" dirty="0">
                <a:latin typeface="Arial" pitchFamily="34" charset="0"/>
                <a:cs typeface="Arial" pitchFamily="34" charset="0"/>
              </a:rPr>
              <a:t>e</a:t>
            </a:r>
            <a:r>
              <a:rPr sz="2400" b="1" u="heavy" spc="-45" dirty="0">
                <a:latin typeface="Arial" pitchFamily="34" charset="0"/>
                <a:cs typeface="Arial" pitchFamily="34" charset="0"/>
              </a:rPr>
              <a:t>v</a:t>
            </a:r>
            <a:r>
              <a:rPr sz="2400" b="1" u="heavy" spc="0" dirty="0">
                <a:latin typeface="Arial" pitchFamily="34" charset="0"/>
                <a:cs typeface="Arial" pitchFamily="34" charset="0"/>
              </a:rPr>
              <a:t>ol</a:t>
            </a:r>
            <a:r>
              <a:rPr sz="2400" b="1" u="heavy" spc="-5" dirty="0">
                <a:latin typeface="Arial" pitchFamily="34" charset="0"/>
                <a:cs typeface="Arial" pitchFamily="34" charset="0"/>
              </a:rPr>
              <a:t>e</a:t>
            </a:r>
            <a:r>
              <a:rPr sz="2400" b="1" u="heavy" spc="0" dirty="0">
                <a:latin typeface="Arial" pitchFamily="34" charset="0"/>
                <a:cs typeface="Arial" pitchFamily="34" charset="0"/>
              </a:rPr>
              <a:t>zza</a:t>
            </a:r>
            <a:r>
              <a:rPr sz="2400" b="1" u="heavy" spc="20" dirty="0">
                <a:latin typeface="Arial" pitchFamily="34" charset="0"/>
                <a:cs typeface="Arial" pitchFamily="34" charset="0"/>
              </a:rPr>
              <a:t> </a:t>
            </a:r>
            <a:r>
              <a:rPr sz="2400" b="1" u="heavy" spc="-5" dirty="0">
                <a:latin typeface="Arial" pitchFamily="34" charset="0"/>
                <a:cs typeface="Arial" pitchFamily="34" charset="0"/>
              </a:rPr>
              <a:t>e</a:t>
            </a:r>
            <a:r>
              <a:rPr sz="2400" b="1" u="heavy" spc="0" dirty="0">
                <a:latin typeface="Arial" pitchFamily="34" charset="0"/>
                <a:cs typeface="Arial" pitchFamily="34" charset="0"/>
              </a:rPr>
              <a:t>d</a:t>
            </a:r>
            <a:r>
              <a:rPr sz="2400" b="1" u="heavy" spc="5" dirty="0">
                <a:latin typeface="Arial" pitchFamily="34" charset="0"/>
                <a:cs typeface="Arial" pitchFamily="34" charset="0"/>
              </a:rPr>
              <a:t> </a:t>
            </a:r>
            <a:r>
              <a:rPr sz="2400" b="1" u="heavy" spc="-5" dirty="0">
                <a:latin typeface="Arial" pitchFamily="34" charset="0"/>
                <a:cs typeface="Arial" pitchFamily="34" charset="0"/>
              </a:rPr>
              <a:t>es</a:t>
            </a:r>
            <a:r>
              <a:rPr sz="2400" b="1" u="heavy" spc="0" dirty="0">
                <a:latin typeface="Arial" pitchFamily="34" charset="0"/>
                <a:cs typeface="Arial" pitchFamily="34" charset="0"/>
              </a:rPr>
              <a:t>p</a:t>
            </a:r>
            <a:r>
              <a:rPr sz="2400" b="1" u="heavy" spc="-5" dirty="0">
                <a:latin typeface="Arial" pitchFamily="34" charset="0"/>
                <a:cs typeface="Arial" pitchFamily="34" charset="0"/>
              </a:rPr>
              <a:t>ress</a:t>
            </a:r>
            <a:r>
              <a:rPr sz="2400" b="1" u="heavy" spc="0" dirty="0">
                <a:latin typeface="Arial" pitchFamily="34" charset="0"/>
                <a:cs typeface="Arial" pitchFamily="34" charset="0"/>
              </a:rPr>
              <a:t>ione</a:t>
            </a:r>
            <a:r>
              <a:rPr sz="2400" b="1" u="heavy" spc="10" dirty="0">
                <a:latin typeface="Arial" pitchFamily="34" charset="0"/>
                <a:cs typeface="Arial" pitchFamily="34" charset="0"/>
              </a:rPr>
              <a:t> </a:t>
            </a:r>
            <a:r>
              <a:rPr sz="2400" b="1" u="heavy" spc="-5" dirty="0">
                <a:latin typeface="Arial" pitchFamily="34" charset="0"/>
                <a:cs typeface="Arial" pitchFamily="34" charset="0"/>
              </a:rPr>
              <a:t>c</a:t>
            </a:r>
            <a:r>
              <a:rPr sz="2400" b="1" u="heavy" spc="0" dirty="0">
                <a:latin typeface="Arial" pitchFamily="34" charset="0"/>
                <a:cs typeface="Arial" pitchFamily="34" charset="0"/>
              </a:rPr>
              <a:t>ultu</a:t>
            </a:r>
            <a:r>
              <a:rPr sz="2400" b="1" u="heavy" spc="-5" dirty="0">
                <a:latin typeface="Arial" pitchFamily="34" charset="0"/>
                <a:cs typeface="Arial" pitchFamily="34" charset="0"/>
              </a:rPr>
              <a:t>ra</a:t>
            </a:r>
            <a:r>
              <a:rPr sz="2400" b="1" u="heavy" spc="0" dirty="0">
                <a:latin typeface="Arial" pitchFamily="34" charset="0"/>
                <a:cs typeface="Arial" pitchFamily="34" charset="0"/>
              </a:rPr>
              <a:t>l</a:t>
            </a:r>
            <a:r>
              <a:rPr sz="2400" b="1" u="heavy" spc="-5" dirty="0">
                <a:latin typeface="Arial" pitchFamily="34" charset="0"/>
                <a:cs typeface="Arial" pitchFamily="34" charset="0"/>
              </a:rPr>
              <a:t>e</a:t>
            </a:r>
            <a:r>
              <a:rPr sz="2400" b="1" spc="0" dirty="0">
                <a:latin typeface="Arial" pitchFamily="34" charset="0"/>
                <a:cs typeface="Arial" pitchFamily="34" charset="0"/>
              </a:rPr>
              <a:t>.</a:t>
            </a:r>
            <a:endParaRPr sz="2400" dirty="0">
              <a:latin typeface="Arial" pitchFamily="34" charset="0"/>
              <a:cs typeface="Arial" pitchFamily="34" charset="0"/>
            </a:endParaRPr>
          </a:p>
          <a:p>
            <a:pPr>
              <a:lnSpc>
                <a:spcPts val="550"/>
              </a:lnSpc>
              <a:spcBef>
                <a:spcPts val="37"/>
              </a:spcBef>
            </a:pPr>
            <a:endParaRPr sz="2400" dirty="0">
              <a:latin typeface="Arial" pitchFamily="34" charset="0"/>
              <a:cs typeface="Arial" pitchFamily="34" charset="0"/>
            </a:endParaRPr>
          </a:p>
          <a:p>
            <a:pPr>
              <a:lnSpc>
                <a:spcPts val="1000"/>
              </a:lnSpc>
            </a:pPr>
            <a:endParaRPr sz="2400" dirty="0">
              <a:latin typeface="Arial" pitchFamily="34" charset="0"/>
              <a:cs typeface="Arial" pitchFamily="34" charset="0"/>
            </a:endParaRPr>
          </a:p>
          <a:p>
            <a:pPr>
              <a:lnSpc>
                <a:spcPts val="1000"/>
              </a:lnSpc>
            </a:pPr>
            <a:endParaRPr sz="2400" dirty="0">
              <a:latin typeface="Arial" pitchFamily="34" charset="0"/>
              <a:cs typeface="Arial" pitchFamily="34" charset="0"/>
            </a:endParaRPr>
          </a:p>
          <a:p>
            <a:pPr marR="12700" algn="r">
              <a:lnSpc>
                <a:spcPct val="100000"/>
              </a:lnSpc>
            </a:pPr>
            <a:r>
              <a:rPr sz="1600" i="1" spc="-15" dirty="0">
                <a:latin typeface="Arial"/>
                <a:cs typeface="Arial"/>
              </a:rPr>
              <a:t>(</a:t>
            </a:r>
            <a:r>
              <a:rPr sz="1600" i="1" spc="-10" dirty="0">
                <a:latin typeface="Arial"/>
                <a:cs typeface="Arial"/>
              </a:rPr>
              <a:t>pp.</a:t>
            </a:r>
            <a:r>
              <a:rPr sz="1600" i="1" spc="10" dirty="0">
                <a:latin typeface="Arial"/>
                <a:cs typeface="Arial"/>
              </a:rPr>
              <a:t> </a:t>
            </a:r>
            <a:r>
              <a:rPr sz="1600" i="1" spc="-10" dirty="0">
                <a:latin typeface="Arial"/>
                <a:cs typeface="Arial"/>
              </a:rPr>
              <a:t>14</a:t>
            </a:r>
            <a:r>
              <a:rPr sz="1600" i="1" spc="-15" dirty="0">
                <a:latin typeface="Arial"/>
                <a:cs typeface="Arial"/>
              </a:rPr>
              <a:t>-</a:t>
            </a:r>
            <a:r>
              <a:rPr sz="1600" i="1" spc="-10" dirty="0">
                <a:latin typeface="Arial"/>
                <a:cs typeface="Arial"/>
              </a:rPr>
              <a:t>15 </a:t>
            </a:r>
            <a:r>
              <a:rPr sz="1600" i="1" spc="-50" dirty="0">
                <a:latin typeface="Arial"/>
                <a:cs typeface="Arial"/>
              </a:rPr>
              <a:t> </a:t>
            </a:r>
            <a:r>
              <a:rPr sz="1600" i="1" spc="-10" dirty="0">
                <a:latin typeface="Arial"/>
                <a:cs typeface="Arial"/>
              </a:rPr>
              <a:t>API)</a:t>
            </a:r>
            <a:endParaRPr sz="1600" dirty="0">
              <a:latin typeface="Arial"/>
              <a:cs typeface="Arial"/>
            </a:endParaRPr>
          </a:p>
        </p:txBody>
      </p:sp>
      <p:sp>
        <p:nvSpPr>
          <p:cNvPr id="6" name="object 6"/>
          <p:cNvSpPr/>
          <p:nvPr/>
        </p:nvSpPr>
        <p:spPr>
          <a:xfrm>
            <a:off x="9502017" y="6944867"/>
            <a:ext cx="143255" cy="143255"/>
          </a:xfrm>
          <a:custGeom>
            <a:avLst/>
            <a:gdLst/>
            <a:ahLst/>
            <a:cxnLst/>
            <a:rect l="l" t="t" r="r" b="b"/>
            <a:pathLst>
              <a:path w="143255" h="143255">
                <a:moveTo>
                  <a:pt x="143255" y="71627"/>
                </a:moveTo>
                <a:lnTo>
                  <a:pt x="131155" y="31722"/>
                </a:lnTo>
                <a:lnTo>
                  <a:pt x="99613" y="5652"/>
                </a:lnTo>
                <a:lnTo>
                  <a:pt x="71627" y="0"/>
                </a:lnTo>
                <a:lnTo>
                  <a:pt x="57466" y="1393"/>
                </a:lnTo>
                <a:lnTo>
                  <a:pt x="21071" y="20838"/>
                </a:lnTo>
                <a:lnTo>
                  <a:pt x="1461" y="57131"/>
                </a:lnTo>
                <a:lnTo>
                  <a:pt x="0" y="71627"/>
                </a:lnTo>
                <a:lnTo>
                  <a:pt x="1393" y="85789"/>
                </a:lnTo>
                <a:lnTo>
                  <a:pt x="20838" y="122184"/>
                </a:lnTo>
                <a:lnTo>
                  <a:pt x="35051" y="132930"/>
                </a:lnTo>
                <a:lnTo>
                  <a:pt x="35051" y="71627"/>
                </a:lnTo>
                <a:lnTo>
                  <a:pt x="35068" y="70566"/>
                </a:lnTo>
                <a:lnTo>
                  <a:pt x="38291" y="56856"/>
                </a:lnTo>
                <a:lnTo>
                  <a:pt x="46271" y="45554"/>
                </a:lnTo>
                <a:lnTo>
                  <a:pt x="57789" y="37880"/>
                </a:lnTo>
                <a:lnTo>
                  <a:pt x="71627" y="35051"/>
                </a:lnTo>
                <a:lnTo>
                  <a:pt x="73535" y="35103"/>
                </a:lnTo>
                <a:lnTo>
                  <a:pt x="86954" y="38572"/>
                </a:lnTo>
                <a:lnTo>
                  <a:pt x="97980" y="46709"/>
                </a:lnTo>
                <a:lnTo>
                  <a:pt x="105447" y="58440"/>
                </a:lnTo>
                <a:lnTo>
                  <a:pt x="108187" y="72689"/>
                </a:lnTo>
                <a:lnTo>
                  <a:pt x="108187" y="132954"/>
                </a:lnTo>
                <a:lnTo>
                  <a:pt x="111533" y="131155"/>
                </a:lnTo>
                <a:lnTo>
                  <a:pt x="122184" y="122416"/>
                </a:lnTo>
                <a:lnTo>
                  <a:pt x="130970" y="111806"/>
                </a:lnTo>
                <a:lnTo>
                  <a:pt x="137603" y="99613"/>
                </a:lnTo>
                <a:lnTo>
                  <a:pt x="141794" y="86124"/>
                </a:lnTo>
                <a:lnTo>
                  <a:pt x="143255" y="71627"/>
                </a:lnTo>
                <a:close/>
              </a:path>
              <a:path w="143255" h="143255">
                <a:moveTo>
                  <a:pt x="108187" y="132954"/>
                </a:moveTo>
                <a:lnTo>
                  <a:pt x="108187" y="72689"/>
                </a:lnTo>
                <a:lnTo>
                  <a:pt x="104964" y="86399"/>
                </a:lnTo>
                <a:lnTo>
                  <a:pt x="96984" y="97701"/>
                </a:lnTo>
                <a:lnTo>
                  <a:pt x="85466" y="105375"/>
                </a:lnTo>
                <a:lnTo>
                  <a:pt x="71627" y="108203"/>
                </a:lnTo>
                <a:lnTo>
                  <a:pt x="70566" y="108187"/>
                </a:lnTo>
                <a:lnTo>
                  <a:pt x="56856" y="104964"/>
                </a:lnTo>
                <a:lnTo>
                  <a:pt x="45554" y="96984"/>
                </a:lnTo>
                <a:lnTo>
                  <a:pt x="37880" y="85466"/>
                </a:lnTo>
                <a:lnTo>
                  <a:pt x="35051" y="71627"/>
                </a:lnTo>
                <a:lnTo>
                  <a:pt x="35051" y="132930"/>
                </a:lnTo>
                <a:lnTo>
                  <a:pt x="43642" y="137603"/>
                </a:lnTo>
                <a:lnTo>
                  <a:pt x="57131" y="141794"/>
                </a:lnTo>
                <a:lnTo>
                  <a:pt x="71627" y="143255"/>
                </a:lnTo>
                <a:lnTo>
                  <a:pt x="85789" y="141862"/>
                </a:lnTo>
                <a:lnTo>
                  <a:pt x="99305" y="137733"/>
                </a:lnTo>
                <a:lnTo>
                  <a:pt x="108187" y="132954"/>
                </a:lnTo>
                <a:close/>
              </a:path>
            </a:pathLst>
          </a:custGeom>
          <a:solidFill>
            <a:srgbClr val="00AFF0"/>
          </a:solidFill>
        </p:spPr>
        <p:txBody>
          <a:bodyPr wrap="square" lIns="0" tIns="0" rIns="0" bIns="0" rtlCol="0">
            <a:noAutofit/>
          </a:bodyPr>
          <a:lstStyle/>
          <a:p>
            <a:endParaRPr/>
          </a:p>
        </p:txBody>
      </p:sp>
      <p:sp>
        <p:nvSpPr>
          <p:cNvPr id="7" name="object 7"/>
          <p:cNvSpPr/>
          <p:nvPr/>
        </p:nvSpPr>
        <p:spPr>
          <a:xfrm>
            <a:off x="9495921" y="6967728"/>
            <a:ext cx="153923" cy="124967"/>
          </a:xfrm>
          <a:custGeom>
            <a:avLst/>
            <a:gdLst/>
            <a:ahLst/>
            <a:cxnLst/>
            <a:rect l="l" t="t" r="r" b="b"/>
            <a:pathLst>
              <a:path w="153923" h="124967">
                <a:moveTo>
                  <a:pt x="1523" y="56387"/>
                </a:moveTo>
                <a:lnTo>
                  <a:pt x="1523" y="41147"/>
                </a:lnTo>
                <a:lnTo>
                  <a:pt x="0" y="48767"/>
                </a:lnTo>
                <a:lnTo>
                  <a:pt x="1523" y="56387"/>
                </a:lnTo>
                <a:close/>
              </a:path>
              <a:path w="153923" h="124967">
                <a:moveTo>
                  <a:pt x="153923" y="64007"/>
                </a:moveTo>
                <a:lnTo>
                  <a:pt x="153923" y="41147"/>
                </a:lnTo>
                <a:lnTo>
                  <a:pt x="150875" y="25907"/>
                </a:lnTo>
                <a:lnTo>
                  <a:pt x="120395" y="-15239"/>
                </a:lnTo>
                <a:lnTo>
                  <a:pt x="100583" y="-24383"/>
                </a:lnTo>
                <a:lnTo>
                  <a:pt x="92963" y="-27431"/>
                </a:lnTo>
                <a:lnTo>
                  <a:pt x="85343" y="-27431"/>
                </a:lnTo>
                <a:lnTo>
                  <a:pt x="77723" y="-28955"/>
                </a:lnTo>
                <a:lnTo>
                  <a:pt x="54863" y="-24383"/>
                </a:lnTo>
                <a:lnTo>
                  <a:pt x="47243" y="-21335"/>
                </a:lnTo>
                <a:lnTo>
                  <a:pt x="35051" y="-15239"/>
                </a:lnTo>
                <a:lnTo>
                  <a:pt x="33527" y="-15239"/>
                </a:lnTo>
                <a:lnTo>
                  <a:pt x="22859" y="-6095"/>
                </a:lnTo>
                <a:lnTo>
                  <a:pt x="22859" y="-4571"/>
                </a:lnTo>
                <a:lnTo>
                  <a:pt x="13715" y="6095"/>
                </a:lnTo>
                <a:lnTo>
                  <a:pt x="9143" y="12191"/>
                </a:lnTo>
                <a:lnTo>
                  <a:pt x="6095" y="18287"/>
                </a:lnTo>
                <a:lnTo>
                  <a:pt x="4571" y="25907"/>
                </a:lnTo>
                <a:lnTo>
                  <a:pt x="1523" y="33527"/>
                </a:lnTo>
                <a:lnTo>
                  <a:pt x="1523" y="64007"/>
                </a:lnTo>
                <a:lnTo>
                  <a:pt x="4571" y="71627"/>
                </a:lnTo>
                <a:lnTo>
                  <a:pt x="6095" y="79247"/>
                </a:lnTo>
                <a:lnTo>
                  <a:pt x="10667" y="85343"/>
                </a:lnTo>
                <a:lnTo>
                  <a:pt x="10667" y="41147"/>
                </a:lnTo>
                <a:lnTo>
                  <a:pt x="15239" y="22859"/>
                </a:lnTo>
                <a:lnTo>
                  <a:pt x="21335" y="10667"/>
                </a:lnTo>
                <a:lnTo>
                  <a:pt x="28955" y="1777"/>
                </a:lnTo>
                <a:lnTo>
                  <a:pt x="28955" y="1523"/>
                </a:lnTo>
                <a:lnTo>
                  <a:pt x="30479" y="0"/>
                </a:lnTo>
                <a:lnTo>
                  <a:pt x="30479" y="217"/>
                </a:lnTo>
                <a:lnTo>
                  <a:pt x="39623" y="-7619"/>
                </a:lnTo>
                <a:lnTo>
                  <a:pt x="51815" y="-13715"/>
                </a:lnTo>
                <a:lnTo>
                  <a:pt x="64007" y="-16763"/>
                </a:lnTo>
                <a:lnTo>
                  <a:pt x="71627" y="-18287"/>
                </a:lnTo>
                <a:lnTo>
                  <a:pt x="85343" y="-18287"/>
                </a:lnTo>
                <a:lnTo>
                  <a:pt x="103631" y="-13715"/>
                </a:lnTo>
                <a:lnTo>
                  <a:pt x="115823" y="-7619"/>
                </a:lnTo>
                <a:lnTo>
                  <a:pt x="124967" y="217"/>
                </a:lnTo>
                <a:lnTo>
                  <a:pt x="124967" y="0"/>
                </a:lnTo>
                <a:lnTo>
                  <a:pt x="126491" y="1523"/>
                </a:lnTo>
                <a:lnTo>
                  <a:pt x="126491" y="1777"/>
                </a:lnTo>
                <a:lnTo>
                  <a:pt x="134111" y="10667"/>
                </a:lnTo>
                <a:lnTo>
                  <a:pt x="140207" y="22859"/>
                </a:lnTo>
                <a:lnTo>
                  <a:pt x="143255" y="35051"/>
                </a:lnTo>
                <a:lnTo>
                  <a:pt x="144779" y="42671"/>
                </a:lnTo>
                <a:lnTo>
                  <a:pt x="144779" y="85343"/>
                </a:lnTo>
                <a:lnTo>
                  <a:pt x="149351" y="79247"/>
                </a:lnTo>
                <a:lnTo>
                  <a:pt x="150875" y="71627"/>
                </a:lnTo>
                <a:lnTo>
                  <a:pt x="153923" y="64007"/>
                </a:lnTo>
                <a:close/>
              </a:path>
              <a:path w="153923" h="124967">
                <a:moveTo>
                  <a:pt x="29776" y="96715"/>
                </a:moveTo>
                <a:lnTo>
                  <a:pt x="21335" y="86867"/>
                </a:lnTo>
                <a:lnTo>
                  <a:pt x="15239" y="74675"/>
                </a:lnTo>
                <a:lnTo>
                  <a:pt x="12191" y="62483"/>
                </a:lnTo>
                <a:lnTo>
                  <a:pt x="10667" y="54863"/>
                </a:lnTo>
                <a:lnTo>
                  <a:pt x="10667" y="85343"/>
                </a:lnTo>
                <a:lnTo>
                  <a:pt x="13715" y="91439"/>
                </a:lnTo>
                <a:lnTo>
                  <a:pt x="22859" y="102107"/>
                </a:lnTo>
                <a:lnTo>
                  <a:pt x="22859" y="103631"/>
                </a:lnTo>
                <a:lnTo>
                  <a:pt x="28955" y="108857"/>
                </a:lnTo>
                <a:lnTo>
                  <a:pt x="28955" y="96011"/>
                </a:lnTo>
                <a:lnTo>
                  <a:pt x="29776" y="96715"/>
                </a:lnTo>
                <a:close/>
              </a:path>
              <a:path w="153923" h="124967">
                <a:moveTo>
                  <a:pt x="30479" y="0"/>
                </a:moveTo>
                <a:lnTo>
                  <a:pt x="28955" y="1523"/>
                </a:lnTo>
                <a:lnTo>
                  <a:pt x="29776" y="820"/>
                </a:lnTo>
                <a:lnTo>
                  <a:pt x="30479" y="0"/>
                </a:lnTo>
                <a:close/>
              </a:path>
              <a:path w="153923" h="124967">
                <a:moveTo>
                  <a:pt x="29776" y="820"/>
                </a:moveTo>
                <a:lnTo>
                  <a:pt x="28955" y="1523"/>
                </a:lnTo>
                <a:lnTo>
                  <a:pt x="28955" y="1777"/>
                </a:lnTo>
                <a:lnTo>
                  <a:pt x="29776" y="820"/>
                </a:lnTo>
                <a:close/>
              </a:path>
              <a:path w="153923" h="124967">
                <a:moveTo>
                  <a:pt x="30479" y="97535"/>
                </a:moveTo>
                <a:lnTo>
                  <a:pt x="29776" y="96715"/>
                </a:lnTo>
                <a:lnTo>
                  <a:pt x="28955" y="96011"/>
                </a:lnTo>
                <a:lnTo>
                  <a:pt x="30479" y="97535"/>
                </a:lnTo>
                <a:close/>
              </a:path>
              <a:path w="153923" h="124967">
                <a:moveTo>
                  <a:pt x="30479" y="110163"/>
                </a:moveTo>
                <a:lnTo>
                  <a:pt x="30479" y="97535"/>
                </a:lnTo>
                <a:lnTo>
                  <a:pt x="28955" y="96011"/>
                </a:lnTo>
                <a:lnTo>
                  <a:pt x="28955" y="108857"/>
                </a:lnTo>
                <a:lnTo>
                  <a:pt x="30479" y="110163"/>
                </a:lnTo>
                <a:close/>
              </a:path>
              <a:path w="153923" h="124967">
                <a:moveTo>
                  <a:pt x="30479" y="217"/>
                </a:moveTo>
                <a:lnTo>
                  <a:pt x="30479" y="0"/>
                </a:lnTo>
                <a:lnTo>
                  <a:pt x="29776" y="820"/>
                </a:lnTo>
                <a:lnTo>
                  <a:pt x="30479" y="217"/>
                </a:lnTo>
                <a:close/>
              </a:path>
              <a:path w="153923" h="124967">
                <a:moveTo>
                  <a:pt x="125882" y="96469"/>
                </a:moveTo>
                <a:lnTo>
                  <a:pt x="91439" y="114299"/>
                </a:lnTo>
                <a:lnTo>
                  <a:pt x="83819" y="115823"/>
                </a:lnTo>
                <a:lnTo>
                  <a:pt x="70103" y="115823"/>
                </a:lnTo>
                <a:lnTo>
                  <a:pt x="51815" y="111251"/>
                </a:lnTo>
                <a:lnTo>
                  <a:pt x="39623" y="105155"/>
                </a:lnTo>
                <a:lnTo>
                  <a:pt x="29776" y="96715"/>
                </a:lnTo>
                <a:lnTo>
                  <a:pt x="30479" y="97535"/>
                </a:lnTo>
                <a:lnTo>
                  <a:pt x="30479" y="110163"/>
                </a:lnTo>
                <a:lnTo>
                  <a:pt x="33527" y="112775"/>
                </a:lnTo>
                <a:lnTo>
                  <a:pt x="35051" y="112775"/>
                </a:lnTo>
                <a:lnTo>
                  <a:pt x="41147" y="117347"/>
                </a:lnTo>
                <a:lnTo>
                  <a:pt x="47243" y="120395"/>
                </a:lnTo>
                <a:lnTo>
                  <a:pt x="54863" y="121919"/>
                </a:lnTo>
                <a:lnTo>
                  <a:pt x="62483" y="124967"/>
                </a:lnTo>
                <a:lnTo>
                  <a:pt x="85343" y="124967"/>
                </a:lnTo>
                <a:lnTo>
                  <a:pt x="100583" y="121919"/>
                </a:lnTo>
                <a:lnTo>
                  <a:pt x="108203" y="118871"/>
                </a:lnTo>
                <a:lnTo>
                  <a:pt x="120395" y="112775"/>
                </a:lnTo>
                <a:lnTo>
                  <a:pt x="124967" y="108857"/>
                </a:lnTo>
                <a:lnTo>
                  <a:pt x="124967" y="97535"/>
                </a:lnTo>
                <a:lnTo>
                  <a:pt x="125882" y="96469"/>
                </a:lnTo>
                <a:close/>
              </a:path>
              <a:path w="153923" h="124967">
                <a:moveTo>
                  <a:pt x="38099" y="56387"/>
                </a:moveTo>
                <a:lnTo>
                  <a:pt x="38099" y="41147"/>
                </a:lnTo>
                <a:lnTo>
                  <a:pt x="36575" y="48767"/>
                </a:lnTo>
                <a:lnTo>
                  <a:pt x="38099" y="56387"/>
                </a:lnTo>
                <a:close/>
              </a:path>
              <a:path w="153923" h="124967">
                <a:moveTo>
                  <a:pt x="39623" y="64007"/>
                </a:moveTo>
                <a:lnTo>
                  <a:pt x="39623" y="33527"/>
                </a:lnTo>
                <a:lnTo>
                  <a:pt x="38099" y="39623"/>
                </a:lnTo>
                <a:lnTo>
                  <a:pt x="38099" y="57911"/>
                </a:lnTo>
                <a:lnTo>
                  <a:pt x="39623" y="64007"/>
                </a:lnTo>
                <a:close/>
              </a:path>
              <a:path w="153923" h="124967">
                <a:moveTo>
                  <a:pt x="115823" y="65531"/>
                </a:moveTo>
                <a:lnTo>
                  <a:pt x="115823" y="32003"/>
                </a:lnTo>
                <a:lnTo>
                  <a:pt x="106679" y="19811"/>
                </a:lnTo>
                <a:lnTo>
                  <a:pt x="94487" y="10667"/>
                </a:lnTo>
                <a:lnTo>
                  <a:pt x="92963" y="10667"/>
                </a:lnTo>
                <a:lnTo>
                  <a:pt x="86867" y="9143"/>
                </a:lnTo>
                <a:lnTo>
                  <a:pt x="85343" y="9143"/>
                </a:lnTo>
                <a:lnTo>
                  <a:pt x="77723" y="7619"/>
                </a:lnTo>
                <a:lnTo>
                  <a:pt x="70103" y="9143"/>
                </a:lnTo>
                <a:lnTo>
                  <a:pt x="68579" y="9143"/>
                </a:lnTo>
                <a:lnTo>
                  <a:pt x="62483" y="10667"/>
                </a:lnTo>
                <a:lnTo>
                  <a:pt x="60959" y="10667"/>
                </a:lnTo>
                <a:lnTo>
                  <a:pt x="48767" y="19811"/>
                </a:lnTo>
                <a:lnTo>
                  <a:pt x="39623" y="32003"/>
                </a:lnTo>
                <a:lnTo>
                  <a:pt x="39623" y="65531"/>
                </a:lnTo>
                <a:lnTo>
                  <a:pt x="45719" y="73659"/>
                </a:lnTo>
                <a:lnTo>
                  <a:pt x="45719" y="48767"/>
                </a:lnTo>
                <a:lnTo>
                  <a:pt x="48767" y="36575"/>
                </a:lnTo>
                <a:lnTo>
                  <a:pt x="51815" y="30479"/>
                </a:lnTo>
                <a:lnTo>
                  <a:pt x="51815" y="32003"/>
                </a:lnTo>
                <a:lnTo>
                  <a:pt x="54863" y="27939"/>
                </a:lnTo>
                <a:lnTo>
                  <a:pt x="54863" y="27431"/>
                </a:lnTo>
                <a:lnTo>
                  <a:pt x="56387" y="25907"/>
                </a:lnTo>
                <a:lnTo>
                  <a:pt x="56387" y="26288"/>
                </a:lnTo>
                <a:lnTo>
                  <a:pt x="59435" y="24002"/>
                </a:lnTo>
                <a:lnTo>
                  <a:pt x="59435" y="22859"/>
                </a:lnTo>
                <a:lnTo>
                  <a:pt x="65531" y="19811"/>
                </a:lnTo>
                <a:lnTo>
                  <a:pt x="77723" y="16763"/>
                </a:lnTo>
                <a:lnTo>
                  <a:pt x="89915" y="19811"/>
                </a:lnTo>
                <a:lnTo>
                  <a:pt x="96011" y="22859"/>
                </a:lnTo>
                <a:lnTo>
                  <a:pt x="96011" y="24002"/>
                </a:lnTo>
                <a:lnTo>
                  <a:pt x="99059" y="26288"/>
                </a:lnTo>
                <a:lnTo>
                  <a:pt x="99059" y="25907"/>
                </a:lnTo>
                <a:lnTo>
                  <a:pt x="100583" y="27431"/>
                </a:lnTo>
                <a:lnTo>
                  <a:pt x="100583" y="27939"/>
                </a:lnTo>
                <a:lnTo>
                  <a:pt x="103631" y="32003"/>
                </a:lnTo>
                <a:lnTo>
                  <a:pt x="103631" y="30479"/>
                </a:lnTo>
                <a:lnTo>
                  <a:pt x="106679" y="36575"/>
                </a:lnTo>
                <a:lnTo>
                  <a:pt x="109727" y="48767"/>
                </a:lnTo>
                <a:lnTo>
                  <a:pt x="109727" y="73659"/>
                </a:lnTo>
                <a:lnTo>
                  <a:pt x="115823" y="65531"/>
                </a:lnTo>
                <a:close/>
              </a:path>
              <a:path w="153923" h="124967">
                <a:moveTo>
                  <a:pt x="55734" y="70757"/>
                </a:moveTo>
                <a:lnTo>
                  <a:pt x="51815" y="65531"/>
                </a:lnTo>
                <a:lnTo>
                  <a:pt x="51815" y="67055"/>
                </a:lnTo>
                <a:lnTo>
                  <a:pt x="48767" y="60959"/>
                </a:lnTo>
                <a:lnTo>
                  <a:pt x="45719" y="48767"/>
                </a:lnTo>
                <a:lnTo>
                  <a:pt x="45719" y="73659"/>
                </a:lnTo>
                <a:lnTo>
                  <a:pt x="48767" y="77723"/>
                </a:lnTo>
                <a:lnTo>
                  <a:pt x="54863" y="82295"/>
                </a:lnTo>
                <a:lnTo>
                  <a:pt x="54863" y="70103"/>
                </a:lnTo>
                <a:lnTo>
                  <a:pt x="55734" y="70757"/>
                </a:lnTo>
                <a:close/>
              </a:path>
              <a:path w="153923" h="124967">
                <a:moveTo>
                  <a:pt x="56387" y="25907"/>
                </a:moveTo>
                <a:lnTo>
                  <a:pt x="54863" y="27431"/>
                </a:lnTo>
                <a:lnTo>
                  <a:pt x="55734" y="26778"/>
                </a:lnTo>
                <a:lnTo>
                  <a:pt x="56387" y="25907"/>
                </a:lnTo>
                <a:close/>
              </a:path>
              <a:path w="153923" h="124967">
                <a:moveTo>
                  <a:pt x="55734" y="26778"/>
                </a:moveTo>
                <a:lnTo>
                  <a:pt x="54863" y="27431"/>
                </a:lnTo>
                <a:lnTo>
                  <a:pt x="54863" y="27939"/>
                </a:lnTo>
                <a:lnTo>
                  <a:pt x="55734" y="26778"/>
                </a:lnTo>
                <a:close/>
              </a:path>
              <a:path w="153923" h="124967">
                <a:moveTo>
                  <a:pt x="56387" y="71627"/>
                </a:moveTo>
                <a:lnTo>
                  <a:pt x="55734" y="70757"/>
                </a:lnTo>
                <a:lnTo>
                  <a:pt x="54863" y="70103"/>
                </a:lnTo>
                <a:lnTo>
                  <a:pt x="56387" y="71627"/>
                </a:lnTo>
                <a:close/>
              </a:path>
              <a:path w="153923" h="124967">
                <a:moveTo>
                  <a:pt x="56387" y="83438"/>
                </a:moveTo>
                <a:lnTo>
                  <a:pt x="56387" y="71627"/>
                </a:lnTo>
                <a:lnTo>
                  <a:pt x="54863" y="70103"/>
                </a:lnTo>
                <a:lnTo>
                  <a:pt x="54863" y="82295"/>
                </a:lnTo>
                <a:lnTo>
                  <a:pt x="56387" y="83438"/>
                </a:lnTo>
                <a:close/>
              </a:path>
              <a:path w="153923" h="124967">
                <a:moveTo>
                  <a:pt x="56387" y="26288"/>
                </a:moveTo>
                <a:lnTo>
                  <a:pt x="56387" y="25907"/>
                </a:lnTo>
                <a:lnTo>
                  <a:pt x="55734" y="26778"/>
                </a:lnTo>
                <a:lnTo>
                  <a:pt x="56387" y="26288"/>
                </a:lnTo>
                <a:close/>
              </a:path>
              <a:path w="153923" h="124967">
                <a:moveTo>
                  <a:pt x="60959" y="74675"/>
                </a:moveTo>
                <a:lnTo>
                  <a:pt x="55734" y="70757"/>
                </a:lnTo>
                <a:lnTo>
                  <a:pt x="56387" y="71627"/>
                </a:lnTo>
                <a:lnTo>
                  <a:pt x="56387" y="83438"/>
                </a:lnTo>
                <a:lnTo>
                  <a:pt x="59435" y="85724"/>
                </a:lnTo>
                <a:lnTo>
                  <a:pt x="59435" y="74675"/>
                </a:lnTo>
                <a:lnTo>
                  <a:pt x="60959" y="74675"/>
                </a:lnTo>
                <a:close/>
              </a:path>
              <a:path w="153923" h="124967">
                <a:moveTo>
                  <a:pt x="60959" y="22859"/>
                </a:moveTo>
                <a:lnTo>
                  <a:pt x="59435" y="22859"/>
                </a:lnTo>
                <a:lnTo>
                  <a:pt x="59435" y="24002"/>
                </a:lnTo>
                <a:lnTo>
                  <a:pt x="60959" y="22859"/>
                </a:lnTo>
                <a:close/>
              </a:path>
              <a:path w="153923" h="124967">
                <a:moveTo>
                  <a:pt x="96011" y="85724"/>
                </a:moveTo>
                <a:lnTo>
                  <a:pt x="96011" y="74675"/>
                </a:lnTo>
                <a:lnTo>
                  <a:pt x="89915" y="77723"/>
                </a:lnTo>
                <a:lnTo>
                  <a:pt x="77723" y="80771"/>
                </a:lnTo>
                <a:lnTo>
                  <a:pt x="65531" y="77723"/>
                </a:lnTo>
                <a:lnTo>
                  <a:pt x="59435" y="74675"/>
                </a:lnTo>
                <a:lnTo>
                  <a:pt x="59435" y="85724"/>
                </a:lnTo>
                <a:lnTo>
                  <a:pt x="60959" y="86867"/>
                </a:lnTo>
                <a:lnTo>
                  <a:pt x="62483" y="86867"/>
                </a:lnTo>
                <a:lnTo>
                  <a:pt x="68579" y="88391"/>
                </a:lnTo>
                <a:lnTo>
                  <a:pt x="70103" y="88391"/>
                </a:lnTo>
                <a:lnTo>
                  <a:pt x="77723" y="89915"/>
                </a:lnTo>
                <a:lnTo>
                  <a:pt x="85343" y="88391"/>
                </a:lnTo>
                <a:lnTo>
                  <a:pt x="86867" y="88391"/>
                </a:lnTo>
                <a:lnTo>
                  <a:pt x="92963" y="86867"/>
                </a:lnTo>
                <a:lnTo>
                  <a:pt x="94487" y="86867"/>
                </a:lnTo>
                <a:lnTo>
                  <a:pt x="96011" y="85724"/>
                </a:lnTo>
                <a:close/>
              </a:path>
              <a:path w="153923" h="124967">
                <a:moveTo>
                  <a:pt x="96011" y="24002"/>
                </a:moveTo>
                <a:lnTo>
                  <a:pt x="96011" y="22859"/>
                </a:lnTo>
                <a:lnTo>
                  <a:pt x="94487" y="22859"/>
                </a:lnTo>
                <a:lnTo>
                  <a:pt x="96011" y="24002"/>
                </a:lnTo>
                <a:close/>
              </a:path>
              <a:path w="153923" h="124967">
                <a:moveTo>
                  <a:pt x="99713" y="70757"/>
                </a:moveTo>
                <a:lnTo>
                  <a:pt x="94487" y="74675"/>
                </a:lnTo>
                <a:lnTo>
                  <a:pt x="96011" y="74675"/>
                </a:lnTo>
                <a:lnTo>
                  <a:pt x="96011" y="85724"/>
                </a:lnTo>
                <a:lnTo>
                  <a:pt x="99059" y="83438"/>
                </a:lnTo>
                <a:lnTo>
                  <a:pt x="99059" y="71627"/>
                </a:lnTo>
                <a:lnTo>
                  <a:pt x="99713" y="70757"/>
                </a:lnTo>
                <a:close/>
              </a:path>
              <a:path w="153923" h="124967">
                <a:moveTo>
                  <a:pt x="100583" y="27431"/>
                </a:moveTo>
                <a:lnTo>
                  <a:pt x="99059" y="25907"/>
                </a:lnTo>
                <a:lnTo>
                  <a:pt x="99713" y="26778"/>
                </a:lnTo>
                <a:lnTo>
                  <a:pt x="100583" y="27431"/>
                </a:lnTo>
                <a:close/>
              </a:path>
              <a:path w="153923" h="124967">
                <a:moveTo>
                  <a:pt x="99713" y="26778"/>
                </a:moveTo>
                <a:lnTo>
                  <a:pt x="99059" y="25907"/>
                </a:lnTo>
                <a:lnTo>
                  <a:pt x="99059" y="26288"/>
                </a:lnTo>
                <a:lnTo>
                  <a:pt x="99713" y="26778"/>
                </a:lnTo>
                <a:close/>
              </a:path>
              <a:path w="153923" h="124967">
                <a:moveTo>
                  <a:pt x="100583" y="70103"/>
                </a:moveTo>
                <a:lnTo>
                  <a:pt x="99713" y="70757"/>
                </a:lnTo>
                <a:lnTo>
                  <a:pt x="99059" y="71627"/>
                </a:lnTo>
                <a:lnTo>
                  <a:pt x="100583" y="70103"/>
                </a:lnTo>
                <a:close/>
              </a:path>
              <a:path w="153923" h="124967">
                <a:moveTo>
                  <a:pt x="100583" y="82295"/>
                </a:moveTo>
                <a:lnTo>
                  <a:pt x="100583" y="70103"/>
                </a:lnTo>
                <a:lnTo>
                  <a:pt x="99059" y="71627"/>
                </a:lnTo>
                <a:lnTo>
                  <a:pt x="99059" y="83438"/>
                </a:lnTo>
                <a:lnTo>
                  <a:pt x="100583" y="82295"/>
                </a:lnTo>
                <a:close/>
              </a:path>
              <a:path w="153923" h="124967">
                <a:moveTo>
                  <a:pt x="100583" y="27939"/>
                </a:moveTo>
                <a:lnTo>
                  <a:pt x="100583" y="27431"/>
                </a:lnTo>
                <a:lnTo>
                  <a:pt x="99713" y="26778"/>
                </a:lnTo>
                <a:lnTo>
                  <a:pt x="100583" y="27939"/>
                </a:lnTo>
                <a:close/>
              </a:path>
              <a:path w="153923" h="124967">
                <a:moveTo>
                  <a:pt x="109727" y="73659"/>
                </a:moveTo>
                <a:lnTo>
                  <a:pt x="109727" y="48767"/>
                </a:lnTo>
                <a:lnTo>
                  <a:pt x="106679" y="60959"/>
                </a:lnTo>
                <a:lnTo>
                  <a:pt x="103631" y="67055"/>
                </a:lnTo>
                <a:lnTo>
                  <a:pt x="103631" y="65531"/>
                </a:lnTo>
                <a:lnTo>
                  <a:pt x="99713" y="70757"/>
                </a:lnTo>
                <a:lnTo>
                  <a:pt x="100583" y="70103"/>
                </a:lnTo>
                <a:lnTo>
                  <a:pt x="100583" y="82295"/>
                </a:lnTo>
                <a:lnTo>
                  <a:pt x="106679" y="77723"/>
                </a:lnTo>
                <a:lnTo>
                  <a:pt x="109727" y="73659"/>
                </a:lnTo>
                <a:close/>
              </a:path>
              <a:path w="153923" h="124967">
                <a:moveTo>
                  <a:pt x="117347" y="57911"/>
                </a:moveTo>
                <a:lnTo>
                  <a:pt x="117347" y="39623"/>
                </a:lnTo>
                <a:lnTo>
                  <a:pt x="115823" y="33527"/>
                </a:lnTo>
                <a:lnTo>
                  <a:pt x="115823" y="64007"/>
                </a:lnTo>
                <a:lnTo>
                  <a:pt x="117347" y="57911"/>
                </a:lnTo>
                <a:close/>
              </a:path>
              <a:path w="153923" h="124967">
                <a:moveTo>
                  <a:pt x="118871" y="48767"/>
                </a:moveTo>
                <a:lnTo>
                  <a:pt x="117347" y="41147"/>
                </a:lnTo>
                <a:lnTo>
                  <a:pt x="117347" y="56387"/>
                </a:lnTo>
                <a:lnTo>
                  <a:pt x="118871" y="48767"/>
                </a:lnTo>
                <a:close/>
              </a:path>
              <a:path w="153923" h="124967">
                <a:moveTo>
                  <a:pt x="126491" y="1523"/>
                </a:moveTo>
                <a:lnTo>
                  <a:pt x="124967" y="0"/>
                </a:lnTo>
                <a:lnTo>
                  <a:pt x="125671" y="820"/>
                </a:lnTo>
                <a:lnTo>
                  <a:pt x="126491" y="1523"/>
                </a:lnTo>
                <a:close/>
              </a:path>
              <a:path w="153923" h="124967">
                <a:moveTo>
                  <a:pt x="125671" y="820"/>
                </a:moveTo>
                <a:lnTo>
                  <a:pt x="124967" y="0"/>
                </a:lnTo>
                <a:lnTo>
                  <a:pt x="124967" y="217"/>
                </a:lnTo>
                <a:lnTo>
                  <a:pt x="125671" y="820"/>
                </a:lnTo>
                <a:close/>
              </a:path>
              <a:path w="153923" h="124967">
                <a:moveTo>
                  <a:pt x="126491" y="96011"/>
                </a:moveTo>
                <a:lnTo>
                  <a:pt x="125882" y="96469"/>
                </a:lnTo>
                <a:lnTo>
                  <a:pt x="124967" y="97535"/>
                </a:lnTo>
                <a:lnTo>
                  <a:pt x="126491" y="96011"/>
                </a:lnTo>
                <a:close/>
              </a:path>
              <a:path w="153923" h="124967">
                <a:moveTo>
                  <a:pt x="126491" y="107550"/>
                </a:moveTo>
                <a:lnTo>
                  <a:pt x="126491" y="96011"/>
                </a:lnTo>
                <a:lnTo>
                  <a:pt x="124967" y="97535"/>
                </a:lnTo>
                <a:lnTo>
                  <a:pt x="124967" y="108857"/>
                </a:lnTo>
                <a:lnTo>
                  <a:pt x="126491" y="107550"/>
                </a:lnTo>
                <a:close/>
              </a:path>
              <a:path w="153923" h="124967">
                <a:moveTo>
                  <a:pt x="126491" y="1777"/>
                </a:moveTo>
                <a:lnTo>
                  <a:pt x="126491" y="1523"/>
                </a:lnTo>
                <a:lnTo>
                  <a:pt x="125671" y="820"/>
                </a:lnTo>
                <a:lnTo>
                  <a:pt x="126491" y="1777"/>
                </a:lnTo>
                <a:close/>
              </a:path>
              <a:path w="153923" h="124967">
                <a:moveTo>
                  <a:pt x="144779" y="85343"/>
                </a:moveTo>
                <a:lnTo>
                  <a:pt x="144779" y="56387"/>
                </a:lnTo>
                <a:lnTo>
                  <a:pt x="140207" y="74675"/>
                </a:lnTo>
                <a:lnTo>
                  <a:pt x="134111" y="86867"/>
                </a:lnTo>
                <a:lnTo>
                  <a:pt x="125882" y="96469"/>
                </a:lnTo>
                <a:lnTo>
                  <a:pt x="126491" y="96011"/>
                </a:lnTo>
                <a:lnTo>
                  <a:pt x="126491" y="107550"/>
                </a:lnTo>
                <a:lnTo>
                  <a:pt x="131063" y="103631"/>
                </a:lnTo>
                <a:lnTo>
                  <a:pt x="132587" y="102107"/>
                </a:lnTo>
                <a:lnTo>
                  <a:pt x="141731" y="91439"/>
                </a:lnTo>
                <a:lnTo>
                  <a:pt x="144779" y="85343"/>
                </a:lnTo>
                <a:close/>
              </a:path>
            </a:pathLst>
          </a:custGeom>
          <a:solidFill>
            <a:srgbClr val="000000"/>
          </a:solidFill>
        </p:spPr>
        <p:txBody>
          <a:bodyPr wrap="square" lIns="0" tIns="0" rIns="0" bIns="0" rtlCol="0">
            <a:noAutofit/>
          </a:bodyPr>
          <a:lstStyle/>
          <a:p>
            <a:endParaRPr/>
          </a:p>
        </p:txBody>
      </p:sp>
      <p:pic>
        <p:nvPicPr>
          <p:cNvPr id="8" name="Immagine 7" descr="competenze chiave.jpg"/>
          <p:cNvPicPr>
            <a:picLocks noChangeAspect="1"/>
          </p:cNvPicPr>
          <p:nvPr/>
        </p:nvPicPr>
        <p:blipFill>
          <a:blip r:embed="rId2" cstate="print"/>
          <a:stretch>
            <a:fillRect/>
          </a:stretch>
        </p:blipFill>
        <p:spPr>
          <a:xfrm>
            <a:off x="7404100" y="4006850"/>
            <a:ext cx="2695575" cy="1695450"/>
          </a:xfrm>
          <a:prstGeom prst="rect">
            <a:avLst/>
          </a:prstGeom>
        </p:spPr>
      </p:pic>
      <p:sp>
        <p:nvSpPr>
          <p:cNvPr id="11" name="Segnaposto piè di pagina 10"/>
          <p:cNvSpPr>
            <a:spLocks noGrp="1"/>
          </p:cNvSpPr>
          <p:nvPr>
            <p:ph type="ftr" sz="quarter" idx="11"/>
          </p:nvPr>
        </p:nvSpPr>
        <p:spPr/>
        <p:txBody>
          <a:bodyPr/>
          <a:lstStyle/>
          <a:p>
            <a:pPr marL="12700">
              <a:lnSpc>
                <a:spcPct val="100000"/>
              </a:lnSpc>
            </a:pPr>
            <a:r>
              <a:rPr lang="it-IT" sz="1200" spc="-30">
                <a:latin typeface="Calibri"/>
                <a:cs typeface="Calibri"/>
              </a:rPr>
              <a:t>dott.ssa Celestina Martinelli</a:t>
            </a:r>
            <a:endParaRPr lang="it-IT"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5311779" y="1921441"/>
            <a:ext cx="3529625" cy="3713684"/>
          </a:xfrm>
          <a:prstGeom prst="rect">
            <a:avLst/>
          </a:prstGeom>
          <a:blipFill>
            <a:blip r:embed="rId2" cstate="print"/>
            <a:stretch>
              <a:fillRect/>
            </a:stretch>
          </a:blipFill>
        </p:spPr>
        <p:txBody>
          <a:bodyPr wrap="square" lIns="0" tIns="0" rIns="0" bIns="0" rtlCol="0"/>
          <a:lstStyle/>
          <a:p>
            <a:endParaRPr sz="1110"/>
          </a:p>
        </p:txBody>
      </p:sp>
      <p:sp>
        <p:nvSpPr>
          <p:cNvPr id="11" name="object 11"/>
          <p:cNvSpPr/>
          <p:nvPr/>
        </p:nvSpPr>
        <p:spPr>
          <a:xfrm>
            <a:off x="5334372" y="1894634"/>
            <a:ext cx="3590091" cy="925148"/>
          </a:xfrm>
          <a:prstGeom prst="rect">
            <a:avLst/>
          </a:prstGeom>
          <a:blipFill>
            <a:blip r:embed="rId3" cstate="print"/>
            <a:stretch>
              <a:fillRect/>
            </a:stretch>
          </a:blipFill>
        </p:spPr>
        <p:txBody>
          <a:bodyPr wrap="square" lIns="0" tIns="0" rIns="0" bIns="0" rtlCol="0"/>
          <a:lstStyle/>
          <a:p>
            <a:endParaRPr sz="1110" dirty="0"/>
          </a:p>
        </p:txBody>
      </p:sp>
      <p:sp>
        <p:nvSpPr>
          <p:cNvPr id="12" name="object 12"/>
          <p:cNvSpPr txBox="1"/>
          <p:nvPr/>
        </p:nvSpPr>
        <p:spPr>
          <a:xfrm rot="21480000">
            <a:off x="5674436" y="2506775"/>
            <a:ext cx="2634416" cy="128240"/>
          </a:xfrm>
          <a:prstGeom prst="rect">
            <a:avLst/>
          </a:prstGeom>
        </p:spPr>
        <p:txBody>
          <a:bodyPr vert="horz" wrap="square" lIns="0" tIns="0" rIns="0" bIns="0" rtlCol="0">
            <a:spAutoFit/>
          </a:bodyPr>
          <a:lstStyle/>
          <a:p>
            <a:pPr>
              <a:lnSpc>
                <a:spcPts val="987"/>
              </a:lnSpc>
            </a:pPr>
            <a:r>
              <a:rPr lang="it-IT" sz="1480" spc="-4" baseline="-3472" dirty="0">
                <a:latin typeface="Verdana"/>
                <a:cs typeface="Verdana"/>
              </a:rPr>
              <a:t>  </a:t>
            </a:r>
            <a:r>
              <a:rPr sz="1480" spc="-4" baseline="-3472" dirty="0">
                <a:latin typeface="Verdana"/>
                <a:cs typeface="Verdana"/>
              </a:rPr>
              <a:t>1. </a:t>
            </a:r>
            <a:r>
              <a:rPr sz="1480" i="1" spc="-13" baseline="-3472" dirty="0">
                <a:latin typeface="Verdana"/>
                <a:cs typeface="Verdana"/>
              </a:rPr>
              <a:t>Co</a:t>
            </a:r>
            <a:r>
              <a:rPr sz="1480" i="1" spc="-13" baseline="-1736" dirty="0">
                <a:latin typeface="Verdana"/>
                <a:cs typeface="Verdana"/>
              </a:rPr>
              <a:t>municazi</a:t>
            </a:r>
            <a:r>
              <a:rPr sz="987" i="1" spc="-10" dirty="0">
                <a:latin typeface="Verdana"/>
                <a:cs typeface="Verdana"/>
              </a:rPr>
              <a:t>one nella</a:t>
            </a:r>
            <a:r>
              <a:rPr sz="987" i="1" spc="-114" dirty="0">
                <a:latin typeface="Verdana"/>
                <a:cs typeface="Verdana"/>
              </a:rPr>
              <a:t> </a:t>
            </a:r>
            <a:r>
              <a:rPr sz="1480" i="1" spc="-13" baseline="1736" dirty="0">
                <a:latin typeface="Verdana"/>
                <a:cs typeface="Verdana"/>
              </a:rPr>
              <a:t>madrelin</a:t>
            </a:r>
            <a:r>
              <a:rPr sz="1480" i="1" spc="-13" baseline="3472" dirty="0">
                <a:latin typeface="Verdana"/>
                <a:cs typeface="Verdana"/>
              </a:rPr>
              <a:t>gua</a:t>
            </a:r>
            <a:endParaRPr sz="1480" baseline="3472" dirty="0">
              <a:latin typeface="Verdana"/>
              <a:cs typeface="Verdana"/>
            </a:endParaRPr>
          </a:p>
        </p:txBody>
      </p:sp>
      <p:sp>
        <p:nvSpPr>
          <p:cNvPr id="13" name="object 13"/>
          <p:cNvSpPr txBox="1"/>
          <p:nvPr/>
        </p:nvSpPr>
        <p:spPr>
          <a:xfrm rot="21480000">
            <a:off x="5767650" y="2754191"/>
            <a:ext cx="2447993" cy="128240"/>
          </a:xfrm>
          <a:prstGeom prst="rect">
            <a:avLst/>
          </a:prstGeom>
        </p:spPr>
        <p:txBody>
          <a:bodyPr vert="horz" wrap="square" lIns="0" tIns="0" rIns="0" bIns="0" rtlCol="0">
            <a:spAutoFit/>
          </a:bodyPr>
          <a:lstStyle/>
          <a:p>
            <a:pPr>
              <a:lnSpc>
                <a:spcPts val="987"/>
              </a:lnSpc>
            </a:pPr>
            <a:r>
              <a:rPr sz="1480" i="1" spc="-13" baseline="-3472" dirty="0">
                <a:latin typeface="Verdana"/>
                <a:cs typeface="Verdana"/>
              </a:rPr>
              <a:t>2.Co</a:t>
            </a:r>
            <a:r>
              <a:rPr sz="1480" i="1" spc="-13" baseline="-1736" dirty="0">
                <a:latin typeface="Verdana"/>
                <a:cs typeface="Verdana"/>
              </a:rPr>
              <a:t>municazi</a:t>
            </a:r>
            <a:r>
              <a:rPr sz="987" i="1" spc="-10" dirty="0">
                <a:latin typeface="Verdana"/>
                <a:cs typeface="Verdana"/>
              </a:rPr>
              <a:t>one nelle </a:t>
            </a:r>
            <a:r>
              <a:rPr sz="1480" i="1" spc="-13" baseline="1736" dirty="0">
                <a:latin typeface="Verdana"/>
                <a:cs typeface="Verdana"/>
              </a:rPr>
              <a:t>lingue</a:t>
            </a:r>
            <a:r>
              <a:rPr sz="1480" i="1" spc="-46" baseline="1736" dirty="0">
                <a:latin typeface="Verdana"/>
                <a:cs typeface="Verdana"/>
              </a:rPr>
              <a:t> </a:t>
            </a:r>
            <a:r>
              <a:rPr sz="1480" i="1" spc="-10" baseline="1736" dirty="0">
                <a:latin typeface="Verdana"/>
                <a:cs typeface="Verdana"/>
              </a:rPr>
              <a:t>str</a:t>
            </a:r>
            <a:r>
              <a:rPr sz="1480" i="1" spc="-10" baseline="3472" dirty="0">
                <a:latin typeface="Verdana"/>
                <a:cs typeface="Verdana"/>
              </a:rPr>
              <a:t>aniere</a:t>
            </a:r>
            <a:endParaRPr sz="1480" baseline="3472" dirty="0">
              <a:latin typeface="Verdana"/>
              <a:cs typeface="Verdana"/>
            </a:endParaRPr>
          </a:p>
        </p:txBody>
      </p:sp>
      <p:sp>
        <p:nvSpPr>
          <p:cNvPr id="14" name="object 14"/>
          <p:cNvSpPr txBox="1"/>
          <p:nvPr/>
        </p:nvSpPr>
        <p:spPr>
          <a:xfrm rot="21480000" flipH="1">
            <a:off x="5787655" y="2931074"/>
            <a:ext cx="3707980" cy="256480"/>
          </a:xfrm>
          <a:prstGeom prst="rect">
            <a:avLst/>
          </a:prstGeom>
        </p:spPr>
        <p:txBody>
          <a:bodyPr vert="horz" wrap="square" lIns="0" tIns="0" rIns="0" bIns="0" rtlCol="0">
            <a:spAutoFit/>
          </a:bodyPr>
          <a:lstStyle/>
          <a:p>
            <a:pPr>
              <a:lnSpc>
                <a:spcPts val="987"/>
              </a:lnSpc>
            </a:pPr>
            <a:r>
              <a:rPr sz="987" i="1" spc="-6" dirty="0">
                <a:latin typeface="Verdana"/>
                <a:cs typeface="Verdana"/>
              </a:rPr>
              <a:t>3. </a:t>
            </a:r>
            <a:r>
              <a:rPr sz="987" i="1" spc="-10" dirty="0" err="1">
                <a:latin typeface="Verdana"/>
                <a:cs typeface="Verdana"/>
              </a:rPr>
              <a:t>Co</a:t>
            </a:r>
            <a:r>
              <a:rPr sz="1480" i="1" spc="-13" baseline="1736" dirty="0" err="1">
                <a:latin typeface="Verdana"/>
                <a:cs typeface="Verdana"/>
              </a:rPr>
              <a:t>mpetenz</a:t>
            </a:r>
            <a:r>
              <a:rPr sz="1480" i="1" spc="-13" baseline="3472" dirty="0" err="1">
                <a:latin typeface="Verdana"/>
                <a:cs typeface="Verdana"/>
              </a:rPr>
              <a:t>a</a:t>
            </a:r>
            <a:r>
              <a:rPr sz="1480" i="1" spc="-64" baseline="3472" dirty="0">
                <a:latin typeface="Verdana"/>
                <a:cs typeface="Verdana"/>
              </a:rPr>
              <a:t> </a:t>
            </a:r>
            <a:r>
              <a:rPr sz="1480" i="1" spc="-10" baseline="3472" dirty="0" err="1">
                <a:latin typeface="Verdana"/>
                <a:cs typeface="Verdana"/>
              </a:rPr>
              <a:t>matem</a:t>
            </a:r>
            <a:r>
              <a:rPr sz="1480" i="1" spc="-10" baseline="5208" dirty="0" err="1">
                <a:latin typeface="Verdana"/>
                <a:cs typeface="Verdana"/>
              </a:rPr>
              <a:t>atica</a:t>
            </a:r>
            <a:r>
              <a:rPr lang="it-IT" sz="1480" i="1" spc="-10" baseline="5208" dirty="0">
                <a:latin typeface="Verdana"/>
                <a:cs typeface="Verdana"/>
              </a:rPr>
              <a:t> e competenze </a:t>
            </a:r>
          </a:p>
          <a:p>
            <a:pPr>
              <a:lnSpc>
                <a:spcPts val="987"/>
              </a:lnSpc>
            </a:pPr>
            <a:r>
              <a:rPr lang="it-IT" sz="1480" i="1" spc="-10" baseline="5208" dirty="0">
                <a:latin typeface="Verdana"/>
                <a:cs typeface="Verdana"/>
              </a:rPr>
              <a:t>di base in scienza e tecnologia</a:t>
            </a:r>
            <a:endParaRPr sz="1480" baseline="5208" dirty="0">
              <a:latin typeface="Verdana"/>
              <a:cs typeface="Verdana"/>
            </a:endParaRPr>
          </a:p>
        </p:txBody>
      </p:sp>
      <p:sp>
        <p:nvSpPr>
          <p:cNvPr id="15" name="object 15"/>
          <p:cNvSpPr txBox="1"/>
          <p:nvPr/>
        </p:nvSpPr>
        <p:spPr>
          <a:xfrm rot="21480000">
            <a:off x="5794111" y="3430465"/>
            <a:ext cx="1563923" cy="128240"/>
          </a:xfrm>
          <a:prstGeom prst="rect">
            <a:avLst/>
          </a:prstGeom>
        </p:spPr>
        <p:txBody>
          <a:bodyPr vert="horz" wrap="square" lIns="0" tIns="0" rIns="0" bIns="0" rtlCol="0">
            <a:spAutoFit/>
          </a:bodyPr>
          <a:lstStyle/>
          <a:p>
            <a:pPr>
              <a:lnSpc>
                <a:spcPts val="987"/>
              </a:lnSpc>
            </a:pPr>
            <a:r>
              <a:rPr sz="987" i="1" spc="-6" dirty="0">
                <a:latin typeface="Verdana"/>
                <a:cs typeface="Verdana"/>
              </a:rPr>
              <a:t>4. </a:t>
            </a:r>
            <a:r>
              <a:rPr sz="987" i="1" spc="-10" dirty="0">
                <a:latin typeface="Verdana"/>
                <a:cs typeface="Verdana"/>
              </a:rPr>
              <a:t>Co</a:t>
            </a:r>
            <a:r>
              <a:rPr sz="1480" i="1" spc="-13" baseline="1736" dirty="0">
                <a:latin typeface="Verdana"/>
                <a:cs typeface="Verdana"/>
              </a:rPr>
              <a:t>mpetenz</a:t>
            </a:r>
            <a:r>
              <a:rPr sz="1480" i="1" spc="-13" baseline="3472" dirty="0">
                <a:latin typeface="Verdana"/>
                <a:cs typeface="Verdana"/>
              </a:rPr>
              <a:t>a</a:t>
            </a:r>
            <a:r>
              <a:rPr sz="1480" i="1" spc="-41" baseline="3472" dirty="0">
                <a:latin typeface="Verdana"/>
                <a:cs typeface="Verdana"/>
              </a:rPr>
              <a:t> </a:t>
            </a:r>
            <a:r>
              <a:rPr sz="1480" i="1" spc="-13" baseline="3472" dirty="0">
                <a:latin typeface="Verdana"/>
                <a:cs typeface="Verdana"/>
              </a:rPr>
              <a:t>digitale</a:t>
            </a:r>
            <a:endParaRPr sz="1480" baseline="3472" dirty="0">
              <a:latin typeface="Verdana"/>
              <a:cs typeface="Verdana"/>
            </a:endParaRPr>
          </a:p>
        </p:txBody>
      </p:sp>
      <p:sp>
        <p:nvSpPr>
          <p:cNvPr id="16" name="object 16"/>
          <p:cNvSpPr txBox="1"/>
          <p:nvPr/>
        </p:nvSpPr>
        <p:spPr>
          <a:xfrm rot="21480000">
            <a:off x="5804581" y="3664756"/>
            <a:ext cx="1568298" cy="128240"/>
          </a:xfrm>
          <a:prstGeom prst="rect">
            <a:avLst/>
          </a:prstGeom>
        </p:spPr>
        <p:txBody>
          <a:bodyPr vert="horz" wrap="square" lIns="0" tIns="0" rIns="0" bIns="0" rtlCol="0">
            <a:spAutoFit/>
          </a:bodyPr>
          <a:lstStyle/>
          <a:p>
            <a:pPr>
              <a:lnSpc>
                <a:spcPts val="987"/>
              </a:lnSpc>
            </a:pPr>
            <a:r>
              <a:rPr sz="987" i="1" spc="-6" dirty="0">
                <a:latin typeface="Verdana"/>
                <a:cs typeface="Verdana"/>
              </a:rPr>
              <a:t>5. </a:t>
            </a:r>
            <a:r>
              <a:rPr sz="987" i="1" spc="-10" dirty="0">
                <a:latin typeface="Verdana"/>
                <a:cs typeface="Verdana"/>
              </a:rPr>
              <a:t>Im</a:t>
            </a:r>
            <a:r>
              <a:rPr sz="1480" i="1" spc="-13" baseline="1736" dirty="0">
                <a:latin typeface="Verdana"/>
                <a:cs typeface="Verdana"/>
              </a:rPr>
              <a:t>parare </a:t>
            </a:r>
            <a:r>
              <a:rPr sz="1480" i="1" spc="-10" baseline="1736" dirty="0">
                <a:latin typeface="Verdana"/>
                <a:cs typeface="Verdana"/>
              </a:rPr>
              <a:t>a</a:t>
            </a:r>
            <a:r>
              <a:rPr sz="1480" i="1" spc="-10" baseline="3472" dirty="0">
                <a:latin typeface="Verdana"/>
                <a:cs typeface="Verdana"/>
              </a:rPr>
              <a:t>d</a:t>
            </a:r>
            <a:r>
              <a:rPr sz="1480" i="1" spc="-51" baseline="3472" dirty="0">
                <a:latin typeface="Verdana"/>
                <a:cs typeface="Verdana"/>
              </a:rPr>
              <a:t> </a:t>
            </a:r>
            <a:r>
              <a:rPr sz="1480" i="1" spc="-13" baseline="3472" dirty="0">
                <a:latin typeface="Verdana"/>
                <a:cs typeface="Verdana"/>
              </a:rPr>
              <a:t>impara</a:t>
            </a:r>
            <a:r>
              <a:rPr sz="1480" i="1" spc="-13" baseline="5208" dirty="0">
                <a:latin typeface="Verdana"/>
                <a:cs typeface="Verdana"/>
              </a:rPr>
              <a:t>re</a:t>
            </a:r>
            <a:endParaRPr sz="1480" baseline="5208">
              <a:latin typeface="Verdana"/>
              <a:cs typeface="Verdana"/>
            </a:endParaRPr>
          </a:p>
        </p:txBody>
      </p:sp>
      <p:sp>
        <p:nvSpPr>
          <p:cNvPr id="17" name="object 17"/>
          <p:cNvSpPr txBox="1"/>
          <p:nvPr/>
        </p:nvSpPr>
        <p:spPr>
          <a:xfrm rot="21480000">
            <a:off x="5817410" y="3953545"/>
            <a:ext cx="1975704" cy="128240"/>
          </a:xfrm>
          <a:prstGeom prst="rect">
            <a:avLst/>
          </a:prstGeom>
        </p:spPr>
        <p:txBody>
          <a:bodyPr vert="horz" wrap="square" lIns="0" tIns="0" rIns="0" bIns="0" rtlCol="0">
            <a:spAutoFit/>
          </a:bodyPr>
          <a:lstStyle/>
          <a:p>
            <a:pPr>
              <a:lnSpc>
                <a:spcPts val="987"/>
              </a:lnSpc>
            </a:pPr>
            <a:r>
              <a:rPr sz="987" i="1" spc="-6" dirty="0">
                <a:latin typeface="Verdana"/>
                <a:cs typeface="Verdana"/>
              </a:rPr>
              <a:t>6. </a:t>
            </a:r>
            <a:r>
              <a:rPr sz="987" i="1" spc="-10" dirty="0">
                <a:latin typeface="Verdana"/>
                <a:cs typeface="Verdana"/>
              </a:rPr>
              <a:t>Co</a:t>
            </a:r>
            <a:r>
              <a:rPr sz="1480" i="1" spc="-13" baseline="1736" dirty="0">
                <a:latin typeface="Verdana"/>
                <a:cs typeface="Verdana"/>
              </a:rPr>
              <a:t>mpetenz</a:t>
            </a:r>
            <a:r>
              <a:rPr sz="1480" i="1" spc="-13" baseline="3472" dirty="0">
                <a:latin typeface="Verdana"/>
                <a:cs typeface="Verdana"/>
              </a:rPr>
              <a:t>e </a:t>
            </a:r>
            <a:r>
              <a:rPr sz="1480" i="1" spc="-10" baseline="3472" dirty="0">
                <a:latin typeface="Verdana"/>
                <a:cs typeface="Verdana"/>
              </a:rPr>
              <a:t>sociali </a:t>
            </a:r>
            <a:r>
              <a:rPr sz="1480" i="1" baseline="5208" dirty="0">
                <a:latin typeface="Verdana"/>
                <a:cs typeface="Verdana"/>
              </a:rPr>
              <a:t>e</a:t>
            </a:r>
            <a:r>
              <a:rPr sz="1480" i="1" spc="-55" baseline="5208" dirty="0">
                <a:latin typeface="Verdana"/>
                <a:cs typeface="Verdana"/>
              </a:rPr>
              <a:t> </a:t>
            </a:r>
            <a:r>
              <a:rPr sz="1480" i="1" spc="-10" baseline="5208" dirty="0">
                <a:latin typeface="Verdana"/>
                <a:cs typeface="Verdana"/>
              </a:rPr>
              <a:t>civiche</a:t>
            </a:r>
            <a:endParaRPr sz="1480" baseline="5208">
              <a:latin typeface="Verdana"/>
              <a:cs typeface="Verdana"/>
            </a:endParaRPr>
          </a:p>
        </p:txBody>
      </p:sp>
      <p:sp>
        <p:nvSpPr>
          <p:cNvPr id="18" name="object 18"/>
          <p:cNvSpPr txBox="1"/>
          <p:nvPr/>
        </p:nvSpPr>
        <p:spPr>
          <a:xfrm rot="21480000">
            <a:off x="5830088" y="4239944"/>
            <a:ext cx="2497272" cy="128240"/>
          </a:xfrm>
          <a:prstGeom prst="rect">
            <a:avLst/>
          </a:prstGeom>
        </p:spPr>
        <p:txBody>
          <a:bodyPr vert="horz" wrap="square" lIns="0" tIns="0" rIns="0" bIns="0" rtlCol="0">
            <a:spAutoFit/>
          </a:bodyPr>
          <a:lstStyle/>
          <a:p>
            <a:pPr>
              <a:lnSpc>
                <a:spcPts val="987"/>
              </a:lnSpc>
            </a:pPr>
            <a:r>
              <a:rPr sz="987" i="1" spc="-10" dirty="0">
                <a:latin typeface="Verdana"/>
                <a:cs typeface="Verdana"/>
              </a:rPr>
              <a:t>7.Spi</a:t>
            </a:r>
            <a:r>
              <a:rPr sz="1480" i="1" spc="-13" baseline="1736" dirty="0">
                <a:latin typeface="Verdana"/>
                <a:cs typeface="Verdana"/>
              </a:rPr>
              <a:t>rito </a:t>
            </a:r>
            <a:r>
              <a:rPr sz="1480" i="1" spc="-4" baseline="1736" dirty="0">
                <a:latin typeface="Verdana"/>
                <a:cs typeface="Verdana"/>
              </a:rPr>
              <a:t>di </a:t>
            </a:r>
            <a:r>
              <a:rPr sz="1480" i="1" spc="-13" baseline="1736" dirty="0">
                <a:latin typeface="Verdana"/>
                <a:cs typeface="Verdana"/>
              </a:rPr>
              <a:t>in</a:t>
            </a:r>
            <a:r>
              <a:rPr sz="1480" i="1" spc="-13" baseline="3472" dirty="0">
                <a:latin typeface="Verdana"/>
                <a:cs typeface="Verdana"/>
              </a:rPr>
              <a:t>iziativa </a:t>
            </a:r>
            <a:r>
              <a:rPr sz="1480" i="1" baseline="3472" dirty="0">
                <a:latin typeface="Verdana"/>
                <a:cs typeface="Verdana"/>
              </a:rPr>
              <a:t>e</a:t>
            </a:r>
            <a:r>
              <a:rPr sz="1480" i="1" spc="-13" baseline="3472" dirty="0">
                <a:latin typeface="Verdana"/>
                <a:cs typeface="Verdana"/>
              </a:rPr>
              <a:t> </a:t>
            </a:r>
            <a:r>
              <a:rPr sz="1480" i="1" spc="-13" baseline="5208" dirty="0">
                <a:latin typeface="Verdana"/>
                <a:cs typeface="Verdana"/>
              </a:rPr>
              <a:t>imprendi</a:t>
            </a:r>
            <a:r>
              <a:rPr sz="1480" i="1" spc="-13" baseline="6944" dirty="0">
                <a:latin typeface="Verdana"/>
                <a:cs typeface="Verdana"/>
              </a:rPr>
              <a:t>torialità</a:t>
            </a:r>
            <a:endParaRPr sz="1480" baseline="6944">
              <a:latin typeface="Verdana"/>
              <a:cs typeface="Verdana"/>
            </a:endParaRPr>
          </a:p>
        </p:txBody>
      </p:sp>
      <p:sp>
        <p:nvSpPr>
          <p:cNvPr id="19" name="object 19"/>
          <p:cNvSpPr txBox="1"/>
          <p:nvPr/>
        </p:nvSpPr>
        <p:spPr>
          <a:xfrm rot="21480000">
            <a:off x="7249769" y="4506732"/>
            <a:ext cx="1139041" cy="128240"/>
          </a:xfrm>
          <a:prstGeom prst="rect">
            <a:avLst/>
          </a:prstGeom>
        </p:spPr>
        <p:txBody>
          <a:bodyPr vert="horz" wrap="square" lIns="0" tIns="0" rIns="0" bIns="0" rtlCol="0">
            <a:spAutoFit/>
          </a:bodyPr>
          <a:lstStyle/>
          <a:p>
            <a:pPr>
              <a:lnSpc>
                <a:spcPts val="987"/>
              </a:lnSpc>
            </a:pPr>
            <a:r>
              <a:rPr sz="987" i="1" spc="40" dirty="0">
                <a:latin typeface="Verdana"/>
                <a:cs typeface="Verdana"/>
              </a:rPr>
              <a:t>ed</a:t>
            </a:r>
            <a:r>
              <a:rPr sz="987" i="1" spc="105" dirty="0">
                <a:latin typeface="Verdana"/>
                <a:cs typeface="Verdana"/>
              </a:rPr>
              <a:t> </a:t>
            </a:r>
            <a:r>
              <a:rPr sz="987" i="1" spc="70" dirty="0">
                <a:latin typeface="Verdana"/>
                <a:cs typeface="Verdana"/>
              </a:rPr>
              <a:t>e</a:t>
            </a:r>
            <a:r>
              <a:rPr sz="1480" i="1" spc="106" baseline="1736" dirty="0">
                <a:latin typeface="Verdana"/>
                <a:cs typeface="Verdana"/>
              </a:rPr>
              <a:t>spress</a:t>
            </a:r>
            <a:r>
              <a:rPr sz="1480" i="1" spc="106" baseline="3472" dirty="0">
                <a:latin typeface="Verdana"/>
                <a:cs typeface="Verdana"/>
              </a:rPr>
              <a:t>ione</a:t>
            </a:r>
            <a:endParaRPr sz="1480" baseline="3472">
              <a:latin typeface="Verdana"/>
              <a:cs typeface="Verdana"/>
            </a:endParaRPr>
          </a:p>
        </p:txBody>
      </p:sp>
      <p:sp>
        <p:nvSpPr>
          <p:cNvPr id="20" name="object 20"/>
          <p:cNvSpPr txBox="1"/>
          <p:nvPr/>
        </p:nvSpPr>
        <p:spPr>
          <a:xfrm rot="21480000">
            <a:off x="5841644" y="4562380"/>
            <a:ext cx="1304590" cy="128240"/>
          </a:xfrm>
          <a:prstGeom prst="rect">
            <a:avLst/>
          </a:prstGeom>
        </p:spPr>
        <p:txBody>
          <a:bodyPr vert="horz" wrap="square" lIns="0" tIns="0" rIns="0" bIns="0" rtlCol="0">
            <a:spAutoFit/>
          </a:bodyPr>
          <a:lstStyle/>
          <a:p>
            <a:pPr>
              <a:lnSpc>
                <a:spcPts val="987"/>
              </a:lnSpc>
            </a:pPr>
            <a:r>
              <a:rPr sz="987" i="1" spc="74" dirty="0">
                <a:latin typeface="Verdana"/>
                <a:cs typeface="Verdana"/>
              </a:rPr>
              <a:t>8.Co</a:t>
            </a:r>
            <a:r>
              <a:rPr sz="1480" i="1" spc="111" baseline="1736" dirty="0">
                <a:latin typeface="Verdana"/>
                <a:cs typeface="Verdana"/>
              </a:rPr>
              <a:t>nsapev</a:t>
            </a:r>
            <a:r>
              <a:rPr sz="1480" i="1" spc="111" baseline="3472" dirty="0">
                <a:latin typeface="Verdana"/>
                <a:cs typeface="Verdana"/>
              </a:rPr>
              <a:t>olezza</a:t>
            </a:r>
            <a:endParaRPr sz="1480" baseline="3472">
              <a:latin typeface="Verdana"/>
              <a:cs typeface="Verdana"/>
            </a:endParaRPr>
          </a:p>
        </p:txBody>
      </p:sp>
      <p:sp>
        <p:nvSpPr>
          <p:cNvPr id="21" name="object 21"/>
          <p:cNvSpPr txBox="1"/>
          <p:nvPr/>
        </p:nvSpPr>
        <p:spPr>
          <a:xfrm rot="21480000">
            <a:off x="5844133" y="4726832"/>
            <a:ext cx="560858" cy="128240"/>
          </a:xfrm>
          <a:prstGeom prst="rect">
            <a:avLst/>
          </a:prstGeom>
        </p:spPr>
        <p:txBody>
          <a:bodyPr vert="horz" wrap="square" lIns="0" tIns="0" rIns="0" bIns="0" rtlCol="0">
            <a:spAutoFit/>
          </a:bodyPr>
          <a:lstStyle/>
          <a:p>
            <a:pPr>
              <a:lnSpc>
                <a:spcPts val="987"/>
              </a:lnSpc>
            </a:pPr>
            <a:r>
              <a:rPr sz="987" i="1" spc="-10" dirty="0">
                <a:latin typeface="Verdana"/>
                <a:cs typeface="Verdana"/>
              </a:rPr>
              <a:t>cultu</a:t>
            </a:r>
            <a:r>
              <a:rPr sz="1480" i="1" spc="-13" baseline="1736" dirty="0">
                <a:latin typeface="Verdana"/>
                <a:cs typeface="Verdana"/>
              </a:rPr>
              <a:t>rale</a:t>
            </a:r>
            <a:endParaRPr sz="1480" baseline="1736">
              <a:latin typeface="Verdana"/>
              <a:cs typeface="Verdana"/>
            </a:endParaRPr>
          </a:p>
        </p:txBody>
      </p:sp>
      <p:sp>
        <p:nvSpPr>
          <p:cNvPr id="22" name="object 22"/>
          <p:cNvSpPr txBox="1"/>
          <p:nvPr/>
        </p:nvSpPr>
        <p:spPr>
          <a:xfrm rot="21480000">
            <a:off x="5866768" y="5091125"/>
            <a:ext cx="1392320" cy="256480"/>
          </a:xfrm>
          <a:prstGeom prst="rect">
            <a:avLst/>
          </a:prstGeom>
        </p:spPr>
        <p:txBody>
          <a:bodyPr vert="horz" wrap="square" lIns="0" tIns="0" rIns="0" bIns="0" rtlCol="0">
            <a:spAutoFit/>
          </a:bodyPr>
          <a:lstStyle/>
          <a:p>
            <a:pPr>
              <a:lnSpc>
                <a:spcPts val="987"/>
              </a:lnSpc>
            </a:pPr>
            <a:r>
              <a:rPr sz="987" spc="-34" dirty="0">
                <a:latin typeface="Verdana"/>
                <a:cs typeface="Verdana"/>
              </a:rPr>
              <a:t>R</a:t>
            </a:r>
            <a:r>
              <a:rPr lang="it-IT" sz="987" spc="-34" dirty="0" err="1">
                <a:latin typeface="Verdana"/>
                <a:cs typeface="Verdana"/>
              </a:rPr>
              <a:t>acc</a:t>
            </a:r>
            <a:r>
              <a:rPr lang="it-IT" sz="987" spc="-34" dirty="0">
                <a:latin typeface="Verdana"/>
                <a:cs typeface="Verdana"/>
              </a:rPr>
              <a:t>. </a:t>
            </a:r>
            <a:r>
              <a:rPr lang="it-IT" sz="987" spc="-34" dirty="0" err="1">
                <a:latin typeface="Verdana"/>
                <a:cs typeface="Verdana"/>
              </a:rPr>
              <a:t>Parl</a:t>
            </a:r>
            <a:r>
              <a:rPr lang="it-IT" sz="987" spc="-34" dirty="0">
                <a:latin typeface="Verdana"/>
                <a:cs typeface="Verdana"/>
              </a:rPr>
              <a:t>. </a:t>
            </a:r>
            <a:r>
              <a:rPr lang="it-IT" sz="987" spc="-34" dirty="0" err="1">
                <a:latin typeface="Verdana"/>
                <a:cs typeface="Verdana"/>
              </a:rPr>
              <a:t>Eu</a:t>
            </a:r>
            <a:r>
              <a:rPr lang="it-IT" sz="987" spc="-34" dirty="0">
                <a:latin typeface="Verdana"/>
                <a:cs typeface="Verdana"/>
              </a:rPr>
              <a:t>. </a:t>
            </a:r>
            <a:r>
              <a:rPr sz="1480" spc="-51" baseline="1736" dirty="0">
                <a:latin typeface="Verdana"/>
                <a:cs typeface="Verdana"/>
              </a:rPr>
              <a:t> </a:t>
            </a:r>
            <a:r>
              <a:rPr sz="1480" spc="-10" baseline="1736" dirty="0">
                <a:latin typeface="Verdana"/>
                <a:cs typeface="Verdana"/>
              </a:rPr>
              <a:t>del</a:t>
            </a:r>
            <a:r>
              <a:rPr sz="1480" spc="-18" baseline="1736" dirty="0">
                <a:latin typeface="Verdana"/>
                <a:cs typeface="Verdana"/>
              </a:rPr>
              <a:t> </a:t>
            </a:r>
            <a:r>
              <a:rPr sz="1480" spc="-13" baseline="1736" dirty="0">
                <a:latin typeface="Verdana"/>
                <a:cs typeface="Verdana"/>
              </a:rPr>
              <a:t>18/</a:t>
            </a:r>
            <a:r>
              <a:rPr sz="1480" spc="-13" baseline="3472" dirty="0">
                <a:latin typeface="Verdana"/>
                <a:cs typeface="Verdana"/>
              </a:rPr>
              <a:t>12/2006</a:t>
            </a:r>
            <a:endParaRPr sz="1480" baseline="3472" dirty="0">
              <a:latin typeface="Verdana"/>
              <a:cs typeface="Verdana"/>
            </a:endParaRPr>
          </a:p>
        </p:txBody>
      </p:sp>
      <p:sp>
        <p:nvSpPr>
          <p:cNvPr id="23" name="object 23"/>
          <p:cNvSpPr txBox="1"/>
          <p:nvPr/>
        </p:nvSpPr>
        <p:spPr>
          <a:xfrm>
            <a:off x="675373" y="1741578"/>
            <a:ext cx="4123761" cy="4369404"/>
          </a:xfrm>
          <a:prstGeom prst="rect">
            <a:avLst/>
          </a:prstGeom>
        </p:spPr>
        <p:txBody>
          <a:bodyPr vert="horz" wrap="square" lIns="0" tIns="51692" rIns="0" bIns="0" rtlCol="0">
            <a:spAutoFit/>
          </a:bodyPr>
          <a:lstStyle/>
          <a:p>
            <a:pPr marL="164471" indent="-156639">
              <a:spcBef>
                <a:spcPts val="407"/>
              </a:spcBef>
              <a:buSzPct val="135000"/>
              <a:buFont typeface="Verdana"/>
              <a:buChar char="-"/>
              <a:tabLst>
                <a:tab pos="164471" algn="l"/>
                <a:tab pos="1355711" algn="l"/>
              </a:tabLst>
            </a:pPr>
            <a:r>
              <a:rPr sz="1403" b="1" i="1" spc="-4" dirty="0" err="1">
                <a:latin typeface="Verdana"/>
                <a:cs typeface="Verdana"/>
              </a:rPr>
              <a:t>Competenz</a:t>
            </a:r>
            <a:r>
              <a:rPr lang="it-IT" sz="1403" b="1" i="1" spc="-4" dirty="0">
                <a:latin typeface="Verdana"/>
                <a:cs typeface="Verdana"/>
              </a:rPr>
              <a:t>a </a:t>
            </a:r>
            <a:r>
              <a:rPr sz="1403" b="1" i="1" spc="-4" dirty="0" err="1">
                <a:latin typeface="Verdana"/>
                <a:cs typeface="Verdana"/>
              </a:rPr>
              <a:t>alfabetic</a:t>
            </a:r>
            <a:r>
              <a:rPr lang="it-IT" sz="1403" b="1" i="1" spc="-4" dirty="0">
                <a:latin typeface="Verdana"/>
                <a:cs typeface="Verdana"/>
              </a:rPr>
              <a:t>a</a:t>
            </a:r>
            <a:r>
              <a:rPr sz="1403" b="1" i="1" spc="-6" dirty="0">
                <a:latin typeface="Verdana"/>
                <a:cs typeface="Verdana"/>
              </a:rPr>
              <a:t> </a:t>
            </a:r>
            <a:r>
              <a:rPr sz="1403" b="1" i="1" spc="-4" dirty="0" err="1">
                <a:latin typeface="Verdana"/>
                <a:cs typeface="Verdana"/>
              </a:rPr>
              <a:t>funzional</a:t>
            </a:r>
            <a:r>
              <a:rPr lang="it-IT" sz="1403" b="1" i="1" spc="-4" dirty="0">
                <a:latin typeface="Verdana"/>
                <a:cs typeface="Verdana"/>
              </a:rPr>
              <a:t>e</a:t>
            </a:r>
            <a:endParaRPr sz="1403" dirty="0">
              <a:latin typeface="Verdana"/>
              <a:cs typeface="Verdana"/>
            </a:endParaRPr>
          </a:p>
          <a:p>
            <a:pPr marL="164471" indent="-156639">
              <a:spcBef>
                <a:spcPts val="962"/>
              </a:spcBef>
              <a:buSzPct val="135000"/>
              <a:buFont typeface="Verdana"/>
              <a:buChar char="-"/>
              <a:tabLst>
                <a:tab pos="164471" algn="l"/>
              </a:tabLst>
            </a:pPr>
            <a:r>
              <a:rPr sz="1403" b="1" i="1" spc="-4" dirty="0" err="1">
                <a:latin typeface="Verdana"/>
                <a:cs typeface="Verdana"/>
              </a:rPr>
              <a:t>Competenz</a:t>
            </a:r>
            <a:r>
              <a:rPr lang="it-IT" sz="1403" b="1" i="1" spc="-4" dirty="0">
                <a:latin typeface="Verdana"/>
                <a:cs typeface="Verdana"/>
              </a:rPr>
              <a:t>a </a:t>
            </a:r>
            <a:r>
              <a:rPr lang="it-IT" sz="1403" b="1" i="1" spc="-4" dirty="0" err="1">
                <a:latin typeface="Verdana"/>
                <a:cs typeface="Verdana"/>
              </a:rPr>
              <a:t>multilinguistica</a:t>
            </a:r>
            <a:endParaRPr sz="1403" dirty="0">
              <a:latin typeface="Verdana"/>
              <a:cs typeface="Verdana"/>
            </a:endParaRPr>
          </a:p>
          <a:p>
            <a:pPr marL="164471" marR="43467" indent="-156639">
              <a:lnSpc>
                <a:spcPct val="97200"/>
              </a:lnSpc>
              <a:spcBef>
                <a:spcPts val="1017"/>
              </a:spcBef>
              <a:buSzPct val="135000"/>
              <a:buFont typeface="Verdana"/>
              <a:buChar char="-"/>
              <a:tabLst>
                <a:tab pos="164471" algn="l"/>
              </a:tabLst>
            </a:pPr>
            <a:r>
              <a:rPr sz="1403" b="1" i="1" spc="-4" dirty="0" err="1">
                <a:latin typeface="Verdana"/>
                <a:cs typeface="Verdana"/>
              </a:rPr>
              <a:t>Competenza</a:t>
            </a:r>
            <a:r>
              <a:rPr sz="1403" b="1" i="1" spc="-4" dirty="0">
                <a:latin typeface="Verdana"/>
                <a:cs typeface="Verdana"/>
              </a:rPr>
              <a:t> </a:t>
            </a:r>
            <a:r>
              <a:rPr sz="1403" b="1" i="1" spc="-4" dirty="0" err="1">
                <a:latin typeface="Verdana"/>
                <a:cs typeface="Verdana"/>
              </a:rPr>
              <a:t>matematic</a:t>
            </a:r>
            <a:r>
              <a:rPr lang="it-IT" sz="1403" b="1" i="1" spc="-4" dirty="0">
                <a:latin typeface="Verdana"/>
                <a:cs typeface="Verdana"/>
              </a:rPr>
              <a:t>a</a:t>
            </a:r>
            <a:r>
              <a:rPr sz="1403" b="1" i="1" spc="-4" dirty="0">
                <a:latin typeface="Verdana"/>
                <a:cs typeface="Verdana"/>
              </a:rPr>
              <a:t> </a:t>
            </a:r>
            <a:r>
              <a:rPr sz="1403" b="1" i="1" dirty="0">
                <a:latin typeface="Verdana"/>
                <a:cs typeface="Verdana"/>
              </a:rPr>
              <a:t>e  </a:t>
            </a:r>
            <a:r>
              <a:rPr sz="1403" b="1" i="1" spc="-4" dirty="0" err="1">
                <a:latin typeface="Verdana"/>
                <a:cs typeface="Verdana"/>
              </a:rPr>
              <a:t>competenz</a:t>
            </a:r>
            <a:r>
              <a:rPr lang="it-IT" sz="1403" b="1" i="1" spc="-4" dirty="0">
                <a:latin typeface="Verdana"/>
                <a:cs typeface="Verdana"/>
              </a:rPr>
              <a:t>a</a:t>
            </a:r>
            <a:r>
              <a:rPr sz="1403" b="1" i="1" spc="-4" dirty="0">
                <a:latin typeface="Verdana"/>
                <a:cs typeface="Verdana"/>
              </a:rPr>
              <a:t> in </a:t>
            </a:r>
            <a:r>
              <a:rPr lang="it-IT" sz="1403" b="1" i="1" spc="-4" dirty="0">
                <a:latin typeface="Verdana"/>
                <a:cs typeface="Verdana"/>
              </a:rPr>
              <a:t>s</a:t>
            </a:r>
            <a:r>
              <a:rPr sz="1403" b="1" i="1" spc="-4" dirty="0" err="1">
                <a:latin typeface="Verdana"/>
                <a:cs typeface="Verdana"/>
              </a:rPr>
              <a:t>cienze</a:t>
            </a:r>
            <a:r>
              <a:rPr sz="1403" b="1" i="1" spc="-4" dirty="0">
                <a:latin typeface="Verdana"/>
                <a:cs typeface="Verdana"/>
              </a:rPr>
              <a:t>, </a:t>
            </a:r>
            <a:r>
              <a:rPr lang="it-IT" sz="1403" b="1" i="1" spc="-4" dirty="0">
                <a:latin typeface="Verdana"/>
                <a:cs typeface="Verdana"/>
              </a:rPr>
              <a:t>t</a:t>
            </a:r>
            <a:r>
              <a:rPr sz="1403" b="1" i="1" spc="-4" dirty="0" err="1">
                <a:latin typeface="Verdana"/>
                <a:cs typeface="Verdana"/>
              </a:rPr>
              <a:t>ecnologie</a:t>
            </a:r>
            <a:r>
              <a:rPr sz="1403" b="1" i="1" spc="-4" dirty="0">
                <a:latin typeface="Verdana"/>
                <a:cs typeface="Verdana"/>
              </a:rPr>
              <a:t>  </a:t>
            </a:r>
            <a:r>
              <a:rPr sz="1403" b="1" i="1" dirty="0">
                <a:latin typeface="Verdana"/>
                <a:cs typeface="Verdana"/>
              </a:rPr>
              <a:t>e</a:t>
            </a:r>
            <a:r>
              <a:rPr sz="1403" b="1" i="1" spc="-4" dirty="0">
                <a:latin typeface="Verdana"/>
                <a:cs typeface="Verdana"/>
              </a:rPr>
              <a:t> </a:t>
            </a:r>
            <a:r>
              <a:rPr sz="1403" b="1" i="1" dirty="0">
                <a:latin typeface="Verdana"/>
                <a:cs typeface="Verdana"/>
              </a:rPr>
              <a:t>ingegneria</a:t>
            </a:r>
            <a:endParaRPr sz="1403" dirty="0">
              <a:latin typeface="Verdana"/>
              <a:cs typeface="Verdana"/>
            </a:endParaRPr>
          </a:p>
          <a:p>
            <a:pPr marL="164471" indent="-156639">
              <a:spcBef>
                <a:spcPts val="1048"/>
              </a:spcBef>
              <a:buSzPct val="135000"/>
              <a:buFont typeface="Verdana"/>
              <a:buChar char="-"/>
              <a:tabLst>
                <a:tab pos="164471" algn="l"/>
              </a:tabLst>
            </a:pPr>
            <a:r>
              <a:rPr sz="1403" b="1" i="1" spc="-4" dirty="0" err="1">
                <a:latin typeface="Verdana"/>
                <a:cs typeface="Verdana"/>
              </a:rPr>
              <a:t>Competenz</a:t>
            </a:r>
            <a:r>
              <a:rPr lang="it-IT" sz="1403" b="1" i="1" spc="-4" dirty="0">
                <a:latin typeface="Verdana"/>
                <a:cs typeface="Verdana"/>
              </a:rPr>
              <a:t>a </a:t>
            </a:r>
            <a:r>
              <a:rPr sz="1403" b="1" i="1" spc="-4" dirty="0">
                <a:latin typeface="Verdana"/>
                <a:cs typeface="Verdana"/>
              </a:rPr>
              <a:t>digital</a:t>
            </a:r>
            <a:r>
              <a:rPr lang="it-IT" sz="1403" b="1" i="1" spc="-4" dirty="0">
                <a:latin typeface="Verdana"/>
                <a:cs typeface="Verdana"/>
              </a:rPr>
              <a:t>e</a:t>
            </a:r>
          </a:p>
          <a:p>
            <a:pPr marL="164471" indent="-156639">
              <a:spcBef>
                <a:spcPts val="1048"/>
              </a:spcBef>
              <a:buSzPct val="135000"/>
              <a:buFont typeface="Verdana"/>
              <a:buChar char="-"/>
              <a:tabLst>
                <a:tab pos="164471" algn="l"/>
              </a:tabLst>
            </a:pPr>
            <a:r>
              <a:rPr sz="1403" b="1" i="1" spc="-4" dirty="0" err="1">
                <a:solidFill>
                  <a:srgbClr val="FF0000"/>
                </a:solidFill>
                <a:latin typeface="Verdana"/>
                <a:cs typeface="Verdana"/>
              </a:rPr>
              <a:t>Competenz</a:t>
            </a:r>
            <a:r>
              <a:rPr lang="it-IT" sz="1403" b="1" i="1" spc="-4" dirty="0">
                <a:solidFill>
                  <a:srgbClr val="FF0000"/>
                </a:solidFill>
                <a:latin typeface="Verdana"/>
                <a:cs typeface="Verdana"/>
              </a:rPr>
              <a:t>a</a:t>
            </a:r>
            <a:r>
              <a:rPr sz="1403" b="1" i="1" spc="-4" dirty="0">
                <a:solidFill>
                  <a:srgbClr val="FF0000"/>
                </a:solidFill>
                <a:latin typeface="Verdana"/>
                <a:cs typeface="Verdana"/>
              </a:rPr>
              <a:t> personal</a:t>
            </a:r>
            <a:r>
              <a:rPr lang="it-IT" sz="1403" b="1" i="1" spc="-4" dirty="0">
                <a:solidFill>
                  <a:srgbClr val="FF0000"/>
                </a:solidFill>
                <a:latin typeface="Verdana"/>
                <a:cs typeface="Verdana"/>
              </a:rPr>
              <a:t>e,</a:t>
            </a:r>
            <a:r>
              <a:rPr sz="1403" b="1" i="1" spc="-4" dirty="0">
                <a:solidFill>
                  <a:srgbClr val="FF0000"/>
                </a:solidFill>
                <a:latin typeface="Verdana"/>
                <a:cs typeface="Verdana"/>
              </a:rPr>
              <a:t> social</a:t>
            </a:r>
            <a:r>
              <a:rPr lang="it-IT" sz="1403" b="1" i="1" spc="-4" dirty="0">
                <a:solidFill>
                  <a:srgbClr val="FF0000"/>
                </a:solidFill>
                <a:latin typeface="Verdana"/>
                <a:cs typeface="Verdana"/>
              </a:rPr>
              <a:t>e </a:t>
            </a:r>
            <a:r>
              <a:rPr sz="1403" b="1" i="1" dirty="0">
                <a:solidFill>
                  <a:srgbClr val="FF0000"/>
                </a:solidFill>
                <a:latin typeface="Verdana"/>
                <a:cs typeface="Verdana"/>
              </a:rPr>
              <a:t>e </a:t>
            </a:r>
            <a:r>
              <a:rPr lang="it-IT" sz="1403" b="1" i="1" dirty="0">
                <a:solidFill>
                  <a:srgbClr val="FF0000"/>
                </a:solidFill>
                <a:latin typeface="Verdana"/>
                <a:cs typeface="Verdana"/>
              </a:rPr>
              <a:t> capacità di imparare a imparare</a:t>
            </a:r>
            <a:endParaRPr sz="1403" dirty="0">
              <a:solidFill>
                <a:srgbClr val="FF0000"/>
              </a:solidFill>
              <a:latin typeface="Verdana"/>
              <a:cs typeface="Verdana"/>
            </a:endParaRPr>
          </a:p>
          <a:p>
            <a:pPr marL="164471" marR="835277" indent="-156639">
              <a:lnSpc>
                <a:spcPct val="94500"/>
              </a:lnSpc>
              <a:spcBef>
                <a:spcPts val="1160"/>
              </a:spcBef>
              <a:buSzPct val="135000"/>
              <a:buFont typeface="Verdana"/>
              <a:buChar char="-"/>
              <a:tabLst>
                <a:tab pos="164471" algn="l"/>
              </a:tabLst>
            </a:pPr>
            <a:r>
              <a:rPr sz="1403" b="1" i="1" spc="-4" dirty="0" err="1">
                <a:latin typeface="Verdana"/>
                <a:cs typeface="Verdana"/>
              </a:rPr>
              <a:t>Competenz</a:t>
            </a:r>
            <a:r>
              <a:rPr lang="it-IT" sz="1403" b="1" i="1" spc="-4" dirty="0">
                <a:latin typeface="Verdana"/>
                <a:cs typeface="Verdana"/>
              </a:rPr>
              <a:t>a</a:t>
            </a:r>
            <a:r>
              <a:rPr sz="1403" b="1" i="1" spc="-4" dirty="0">
                <a:latin typeface="Verdana"/>
                <a:cs typeface="Verdana"/>
              </a:rPr>
              <a:t> </a:t>
            </a:r>
            <a:r>
              <a:rPr sz="1403" b="1" i="1" dirty="0">
                <a:latin typeface="Verdana"/>
                <a:cs typeface="Verdana"/>
              </a:rPr>
              <a:t>in </a:t>
            </a:r>
            <a:r>
              <a:rPr sz="1403" b="1" i="1" spc="-4" dirty="0">
                <a:latin typeface="Verdana"/>
                <a:cs typeface="Verdana"/>
              </a:rPr>
              <a:t>materia</a:t>
            </a:r>
            <a:r>
              <a:rPr sz="1403" b="1" i="1" spc="-16" dirty="0">
                <a:latin typeface="Verdana"/>
                <a:cs typeface="Verdana"/>
              </a:rPr>
              <a:t> </a:t>
            </a:r>
            <a:r>
              <a:rPr sz="1403" b="1" i="1" dirty="0">
                <a:latin typeface="Verdana"/>
                <a:cs typeface="Verdana"/>
              </a:rPr>
              <a:t>di  cittadinanza</a:t>
            </a:r>
            <a:endParaRPr sz="1403" dirty="0">
              <a:latin typeface="Verdana"/>
              <a:cs typeface="Verdana"/>
            </a:endParaRPr>
          </a:p>
          <a:p>
            <a:pPr marL="164471" indent="-156639">
              <a:spcBef>
                <a:spcPts val="1048"/>
              </a:spcBef>
              <a:buSzPct val="135000"/>
              <a:buFont typeface="Verdana"/>
              <a:buChar char="-"/>
              <a:tabLst>
                <a:tab pos="164471" algn="l"/>
              </a:tabLst>
            </a:pPr>
            <a:r>
              <a:rPr sz="1403" b="1" i="1" spc="-4" dirty="0" err="1">
                <a:latin typeface="Verdana"/>
                <a:cs typeface="Verdana"/>
              </a:rPr>
              <a:t>Competenz</a:t>
            </a:r>
            <a:r>
              <a:rPr lang="it-IT" sz="1403" b="1" i="1" spc="-4" dirty="0">
                <a:latin typeface="Verdana"/>
                <a:cs typeface="Verdana"/>
              </a:rPr>
              <a:t>a</a:t>
            </a:r>
            <a:r>
              <a:rPr sz="1403" b="1" i="1" dirty="0">
                <a:latin typeface="Verdana"/>
                <a:cs typeface="Verdana"/>
              </a:rPr>
              <a:t> </a:t>
            </a:r>
            <a:r>
              <a:rPr sz="1403" b="1" i="1" spc="-4" dirty="0" err="1">
                <a:latin typeface="Verdana"/>
                <a:cs typeface="Verdana"/>
              </a:rPr>
              <a:t>imprenditorial</a:t>
            </a:r>
            <a:r>
              <a:rPr lang="it-IT" sz="1403" b="1" i="1" spc="-4" dirty="0">
                <a:latin typeface="Verdana"/>
                <a:cs typeface="Verdana"/>
              </a:rPr>
              <a:t>e</a:t>
            </a:r>
            <a:endParaRPr sz="1403" dirty="0">
              <a:latin typeface="Verdana"/>
              <a:cs typeface="Verdana"/>
            </a:endParaRPr>
          </a:p>
          <a:p>
            <a:pPr marL="164471" marR="338340" indent="-156639">
              <a:lnSpc>
                <a:spcPct val="97200"/>
              </a:lnSpc>
              <a:spcBef>
                <a:spcPts val="1017"/>
              </a:spcBef>
              <a:buSzPct val="135000"/>
              <a:buFont typeface="Verdana"/>
              <a:buChar char="-"/>
              <a:tabLst>
                <a:tab pos="164471" algn="l"/>
              </a:tabLst>
            </a:pPr>
            <a:r>
              <a:rPr sz="1403" b="1" i="1" spc="-4" dirty="0">
                <a:solidFill>
                  <a:srgbClr val="FF0000"/>
                </a:solidFill>
                <a:latin typeface="Verdana"/>
                <a:cs typeface="Verdana"/>
              </a:rPr>
              <a:t>Competenza </a:t>
            </a:r>
            <a:r>
              <a:rPr sz="1403" b="1" i="1" dirty="0">
                <a:solidFill>
                  <a:srgbClr val="FF0000"/>
                </a:solidFill>
                <a:latin typeface="Verdana"/>
                <a:cs typeface="Verdana"/>
              </a:rPr>
              <a:t>in </a:t>
            </a:r>
            <a:r>
              <a:rPr sz="1403" b="1" i="1" spc="-4" dirty="0">
                <a:solidFill>
                  <a:srgbClr val="FF0000"/>
                </a:solidFill>
                <a:latin typeface="Verdana"/>
                <a:cs typeface="Verdana"/>
              </a:rPr>
              <a:t>materia </a:t>
            </a:r>
            <a:r>
              <a:rPr sz="1403" b="1" i="1" dirty="0">
                <a:solidFill>
                  <a:srgbClr val="FF0000"/>
                </a:solidFill>
                <a:latin typeface="Verdana"/>
                <a:cs typeface="Verdana"/>
              </a:rPr>
              <a:t>di  </a:t>
            </a:r>
            <a:r>
              <a:rPr sz="1403" b="1" i="1" spc="-4" dirty="0">
                <a:solidFill>
                  <a:srgbClr val="FF0000"/>
                </a:solidFill>
                <a:latin typeface="Verdana"/>
                <a:cs typeface="Verdana"/>
              </a:rPr>
              <a:t>consapevolezza </a:t>
            </a:r>
            <a:r>
              <a:rPr sz="1403" b="1" i="1" dirty="0">
                <a:solidFill>
                  <a:srgbClr val="FF0000"/>
                </a:solidFill>
                <a:latin typeface="Verdana"/>
                <a:cs typeface="Verdana"/>
              </a:rPr>
              <a:t>ed </a:t>
            </a:r>
            <a:r>
              <a:rPr sz="1403" b="1" i="1" spc="-4" dirty="0" err="1">
                <a:solidFill>
                  <a:srgbClr val="FF0000"/>
                </a:solidFill>
                <a:latin typeface="Verdana"/>
                <a:cs typeface="Verdana"/>
              </a:rPr>
              <a:t>espressione</a:t>
            </a:r>
            <a:r>
              <a:rPr sz="1403" b="1" i="1" spc="-4" dirty="0">
                <a:solidFill>
                  <a:srgbClr val="FF0000"/>
                </a:solidFill>
                <a:latin typeface="Verdana"/>
                <a:cs typeface="Verdana"/>
              </a:rPr>
              <a:t>  cultural</a:t>
            </a:r>
            <a:r>
              <a:rPr lang="it-IT" sz="1403" b="1" i="1" spc="-4" dirty="0">
                <a:solidFill>
                  <a:srgbClr val="FF0000"/>
                </a:solidFill>
                <a:latin typeface="Verdana"/>
                <a:cs typeface="Verdana"/>
              </a:rPr>
              <a:t>i</a:t>
            </a:r>
            <a:endParaRPr sz="1403" dirty="0">
              <a:solidFill>
                <a:srgbClr val="FF0000"/>
              </a:solidFill>
              <a:latin typeface="Verdana"/>
              <a:cs typeface="Verdana"/>
            </a:endParaRPr>
          </a:p>
          <a:p>
            <a:pPr>
              <a:spcBef>
                <a:spcPts val="25"/>
              </a:spcBef>
            </a:pPr>
            <a:endParaRPr sz="1403" dirty="0">
              <a:latin typeface="Times New Roman"/>
              <a:cs typeface="Times New Roman"/>
            </a:endParaRPr>
          </a:p>
          <a:p>
            <a:pPr marL="166429">
              <a:spcBef>
                <a:spcPts val="4"/>
              </a:spcBef>
            </a:pPr>
            <a:r>
              <a:rPr sz="1403" spc="-34" dirty="0">
                <a:latin typeface="Verdana"/>
                <a:cs typeface="Verdana"/>
              </a:rPr>
              <a:t>R</a:t>
            </a:r>
            <a:r>
              <a:rPr lang="it-IT" sz="1403" spc="-34" dirty="0" err="1">
                <a:latin typeface="Verdana"/>
                <a:cs typeface="Verdana"/>
              </a:rPr>
              <a:t>acc</a:t>
            </a:r>
            <a:r>
              <a:rPr sz="1403" spc="-34" dirty="0">
                <a:latin typeface="Verdana"/>
                <a:cs typeface="Verdana"/>
              </a:rPr>
              <a:t>.</a:t>
            </a:r>
            <a:r>
              <a:rPr lang="it-IT" sz="1403" spc="-34" dirty="0">
                <a:latin typeface="Verdana"/>
                <a:cs typeface="Verdana"/>
              </a:rPr>
              <a:t> Consiglio Europeo</a:t>
            </a:r>
            <a:r>
              <a:rPr sz="1403" spc="-34" dirty="0">
                <a:latin typeface="Verdana"/>
                <a:cs typeface="Verdana"/>
              </a:rPr>
              <a:t> </a:t>
            </a:r>
            <a:r>
              <a:rPr sz="1403" spc="-4" dirty="0">
                <a:latin typeface="Verdana"/>
                <a:cs typeface="Verdana"/>
              </a:rPr>
              <a:t>del</a:t>
            </a:r>
            <a:r>
              <a:rPr sz="1403" spc="31" dirty="0">
                <a:latin typeface="Verdana"/>
                <a:cs typeface="Verdana"/>
              </a:rPr>
              <a:t> </a:t>
            </a:r>
            <a:r>
              <a:rPr sz="1403" spc="-4" dirty="0">
                <a:latin typeface="Verdana"/>
                <a:cs typeface="Verdana"/>
              </a:rPr>
              <a:t>22/05/2018</a:t>
            </a:r>
            <a:endParaRPr sz="1403" dirty="0">
              <a:latin typeface="Verdana"/>
              <a:cs typeface="Verdana"/>
            </a:endParaRPr>
          </a:p>
        </p:txBody>
      </p:sp>
      <p:sp>
        <p:nvSpPr>
          <p:cNvPr id="24" name="object 24"/>
          <p:cNvSpPr txBox="1">
            <a:spLocks noGrp="1"/>
          </p:cNvSpPr>
          <p:nvPr>
            <p:ph type="title"/>
          </p:nvPr>
        </p:nvSpPr>
        <p:spPr>
          <a:xfrm>
            <a:off x="1" y="805534"/>
            <a:ext cx="10693399" cy="385832"/>
          </a:xfrm>
          <a:prstGeom prst="rect">
            <a:avLst/>
          </a:prstGeom>
          <a:solidFill>
            <a:schemeClr val="accent1">
              <a:lumMod val="40000"/>
              <a:lumOff val="60000"/>
            </a:schemeClr>
          </a:solidFill>
        </p:spPr>
        <p:txBody>
          <a:bodyPr vert="horz" wrap="square" lIns="0" tIns="7832" rIns="0" bIns="0" rtlCol="0" anchor="ctr">
            <a:spAutoFit/>
          </a:bodyPr>
          <a:lstStyle/>
          <a:p>
            <a:pPr marL="7832">
              <a:spcBef>
                <a:spcPts val="61"/>
              </a:spcBef>
            </a:pPr>
            <a:r>
              <a:rPr lang="it-IT" sz="2456" b="1" spc="-4" dirty="0"/>
              <a:t>                                     </a:t>
            </a:r>
            <a:r>
              <a:rPr sz="2456" b="1" spc="-4" dirty="0"/>
              <a:t>COMPETENZE CHIAVE </a:t>
            </a:r>
            <a:r>
              <a:rPr lang="it-IT" sz="2456" b="1" spc="-4" dirty="0"/>
              <a:t>EUROPEE OGGI E IERI</a:t>
            </a:r>
            <a:endParaRPr sz="2456" b="1" dirty="0"/>
          </a:p>
        </p:txBody>
      </p:sp>
      <p:pic>
        <p:nvPicPr>
          <p:cNvPr id="25" name="Picture 13" descr="Children">
            <a:extLst>
              <a:ext uri="{FF2B5EF4-FFF2-40B4-BE49-F238E27FC236}">
                <a16:creationId xmlns:a16="http://schemas.microsoft.com/office/drawing/2014/main" id="{F0AB5C6B-61B6-40AA-892F-C5A9065D2F82}"/>
              </a:ext>
            </a:extLst>
          </p:cNvPr>
          <p:cNvPicPr>
            <a:picLocks noChangeAspect="1" noChangeArrowheads="1" noCrop="1"/>
          </p:cNvPicPr>
          <p:nvPr/>
        </p:nvPicPr>
        <p:blipFill>
          <a:blip r:embed="rId4" cstate="print"/>
          <a:srcRect/>
          <a:stretch>
            <a:fillRect/>
          </a:stretch>
        </p:blipFill>
        <p:spPr bwMode="auto">
          <a:xfrm>
            <a:off x="2954288" y="6133490"/>
            <a:ext cx="4977418" cy="622028"/>
          </a:xfrm>
          <a:prstGeom prst="rect">
            <a:avLst/>
          </a:prstGeom>
          <a:noFill/>
          <a:ln w="9525">
            <a:noFill/>
            <a:miter lim="800000"/>
            <a:headEnd/>
            <a:tailEnd/>
          </a:ln>
        </p:spPr>
      </p:pic>
    </p:spTree>
    <p:extLst>
      <p:ext uri="{BB962C8B-B14F-4D97-AF65-F5344CB8AC3E}">
        <p14:creationId xmlns:p14="http://schemas.microsoft.com/office/powerpoint/2010/main" val="18902798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2436</Words>
  <Application>Microsoft Office PowerPoint</Application>
  <PresentationFormat>Personalizzato</PresentationFormat>
  <Paragraphs>370</Paragraphs>
  <Slides>40</Slides>
  <Notes>5</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40</vt:i4>
      </vt:variant>
    </vt:vector>
  </HeadingPairs>
  <TitlesOfParts>
    <vt:vector size="51" baseType="lpstr">
      <vt:lpstr>Arial</vt:lpstr>
      <vt:lpstr>Arial Black</vt:lpstr>
      <vt:lpstr>Calibri</vt:lpstr>
      <vt:lpstr>Franklin Gothic Book</vt:lpstr>
      <vt:lpstr>Franklin Gothic Medium</vt:lpstr>
      <vt:lpstr>French Script MT</vt:lpstr>
      <vt:lpstr>Times New Roman</vt:lpstr>
      <vt:lpstr>Verdana</vt:lpstr>
      <vt:lpstr>Wingdings</vt:lpstr>
      <vt:lpstr>Wingdings 2</vt:lpstr>
      <vt:lpstr>Terra</vt:lpstr>
      <vt:lpstr>Presentazione standard di PowerPoint</vt:lpstr>
      <vt:lpstr>Presentazione standard di PowerPoint</vt:lpstr>
      <vt:lpstr>Come sOno nate le Indicazioni nazionali 2012</vt:lpstr>
      <vt:lpstr>Presentazione standard di PowerPoint</vt:lpstr>
      <vt:lpstr>Presentazione standard di PowerPoint</vt:lpstr>
      <vt:lpstr>Presentazione standard di PowerPoint</vt:lpstr>
      <vt:lpstr>Presentazione standard di PowerPoint</vt:lpstr>
      <vt:lpstr>Presentazione standard di PowerPoint</vt:lpstr>
      <vt:lpstr>                                     COMPETENZE CHIAVE EUROPEE OGGI E IERI</vt:lpstr>
      <vt:lpstr>Presentazione standard di PowerPoint</vt:lpstr>
      <vt:lpstr> LA SCUOLA NEL NUOVO SCENARIO</vt:lpstr>
      <vt:lpstr> CENTRALITA’ DELLA PERSONA</vt:lpstr>
      <vt:lpstr> PER UNA NUOVA CITTADINANZA</vt:lpstr>
      <vt:lpstr> PER UN NUOVO UMANESIMO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CAPACITA’ …</vt:lpstr>
      <vt:lpstr>CONOSCENZE …</vt:lpstr>
      <vt:lpstr>ABILITA’ …</vt:lpstr>
      <vt:lpstr>COMPETENZE …</vt:lpstr>
      <vt:lpstr>COMPETENZE …</vt:lpstr>
      <vt:lpstr>TRAGUARDI PER LO SVILUPPO DELLE COMPETENZE …</vt:lpstr>
      <vt:lpstr>OBIETTIVI DI APPRENDIMENTO …</vt:lpstr>
      <vt:lpstr>PROFILO DELLO STUDENTE …</vt:lpstr>
      <vt:lpstr>SECONDO CICLO DI ISTRUZIONE</vt:lpstr>
      <vt:lpstr>SECONDO CICLO DI ISTRUZIONE</vt:lpstr>
      <vt:lpstr>REGOLAMENTI</vt:lpstr>
      <vt:lpstr>PECUP</vt:lpstr>
      <vt:lpstr>LICEI</vt:lpstr>
      <vt:lpstr>ISTITUTI TECNICI</vt:lpstr>
      <vt:lpstr>ISTITUTI PROFESSIONALI</vt:lpstr>
      <vt:lpstr>PERCORSI PER LE COMPETENZE TRASVERSALI E L’ORIENTAMENTO</vt:lpstr>
      <vt:lpstr>PERCORSI PER LE COMPETENZE TRASVERSALI E L’ORIENTAMENTO</vt:lpstr>
      <vt:lpstr>LA CARTA DEI DIRITTI E DEI DOVERI  DEGLI STUDENTI IN ALTERNANZA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1-Indicaz naz 2012-Elem. generali di novità-Paolo Seclì</dc:title>
  <dc:creator>Paolo Seclì</dc:creator>
  <cp:lastModifiedBy>Utente</cp:lastModifiedBy>
  <cp:revision>415</cp:revision>
  <dcterms:created xsi:type="dcterms:W3CDTF">2014-01-30T16:29:23Z</dcterms:created>
  <dcterms:modified xsi:type="dcterms:W3CDTF">2024-07-09T12:31:09Z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2013-04-22T00:00:00Z</vt:filetime>
  </property>
  <property fmtid="{D5CDD505-2E9C-101B-9397-08002B2CF9AE}" pid="3" name="LastSaved">
    <vt:filetime>2014-01-30T00:00:00Z</vt:filetime>
  </property>
</Properties>
</file>